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0160000" cy="7620000"/>
  <p:notesSz cx="6858000" cy="9144000"/>
  <p:embeddedFontLst>
    <p:embeddedFont>
      <p:font typeface="Calibri" pitchFamily="34" charset="0"/>
      <p:regular r:id="rId8"/>
      <p:bold r:id="rId9"/>
      <p:italic r:id="rId10"/>
      <p:boldItalic r:id="rId1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EF9F7E-0DA3-4696-A150-A0BABDDB3B0D}" type="datetimeFigureOut">
              <a:rPr lang="en-US" smtClean="0"/>
              <a:t>2/24/2015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477680-D232-43E5-A81D-3BD2F34405D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EF9F7E-0DA3-4696-A150-A0BABDDB3B0D}" type="datetimeFigureOut">
              <a:rPr lang="en-US" smtClean="0"/>
              <a:t>2/24/2015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477680-D232-43E5-A81D-3BD2F34405D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EF9F7E-0DA3-4696-A150-A0BABDDB3B0D}" type="datetimeFigureOut">
              <a:rPr lang="en-US" smtClean="0"/>
              <a:t>2/24/2015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477680-D232-43E5-A81D-3BD2F34405D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EF9F7E-0DA3-4696-A150-A0BABDDB3B0D}" type="datetimeFigureOut">
              <a:rPr lang="en-US" smtClean="0"/>
              <a:t>2/24/2015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477680-D232-43E5-A81D-3BD2F34405D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EF9F7E-0DA3-4696-A150-A0BABDDB3B0D}" type="datetimeFigureOut">
              <a:rPr lang="en-US" smtClean="0"/>
              <a:t>2/24/2015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477680-D232-43E5-A81D-3BD2F34405D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EF9F7E-0DA3-4696-A150-A0BABDDB3B0D}" type="datetimeFigureOut">
              <a:rPr lang="en-US" smtClean="0"/>
              <a:t>2/24/2015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477680-D232-43E5-A81D-3BD2F34405D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EF9F7E-0DA3-4696-A150-A0BABDDB3B0D}" type="datetimeFigureOut">
              <a:rPr lang="en-US" smtClean="0"/>
              <a:t>2/24/2015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477680-D232-43E5-A81D-3BD2F34405D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EF9F7E-0DA3-4696-A150-A0BABDDB3B0D}" type="datetimeFigureOut">
              <a:rPr lang="en-US" smtClean="0"/>
              <a:t>2/24/2015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477680-D232-43E5-A81D-3BD2F34405D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EF9F7E-0DA3-4696-A150-A0BABDDB3B0D}" type="datetimeFigureOut">
              <a:rPr lang="en-US" smtClean="0"/>
              <a:t>2/24/2015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477680-D232-43E5-A81D-3BD2F34405D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EF9F7E-0DA3-4696-A150-A0BABDDB3B0D}" type="datetimeFigureOut">
              <a:rPr lang="en-US" smtClean="0"/>
              <a:t>2/24/2015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477680-D232-43E5-A81D-3BD2F34405D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EF9F7E-0DA3-4696-A150-A0BABDDB3B0D}" type="datetimeFigureOut">
              <a:rPr lang="en-US" smtClean="0"/>
              <a:t>2/24/2015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477680-D232-43E5-A81D-3BD2F34405D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EF9F7E-0DA3-4696-A150-A0BABDDB3B0D}" type="datetimeFigureOut">
              <a:rPr lang="en-US" smtClean="0"/>
              <a:t>2/24/2015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477680-D232-43E5-A81D-3BD2F34405D1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Group 30"/>
          <p:cNvGrpSpPr/>
          <p:nvPr/>
        </p:nvGrpSpPr>
        <p:grpSpPr>
          <a:xfrm>
            <a:off x="1558217" y="1031792"/>
            <a:ext cx="6115683" cy="723693"/>
            <a:chOff x="1558217" y="1031792"/>
            <a:chExt cx="6115683" cy="723693"/>
          </a:xfrm>
        </p:grpSpPr>
        <p:sp>
          <p:nvSpPr>
            <p:cNvPr id="2" name="Freeform 1"/>
            <p:cNvSpPr/>
            <p:nvPr/>
          </p:nvSpPr>
          <p:spPr>
            <a:xfrm>
              <a:off x="1558217" y="1179191"/>
              <a:ext cx="21057" cy="568540"/>
            </a:xfrm>
            <a:custGeom>
              <a:avLst/>
              <a:gdLst/>
              <a:ahLst/>
              <a:cxnLst/>
              <a:rect l="0" t="0" r="0" b="0"/>
              <a:pathLst>
                <a:path w="21057" h="568540">
                  <a:moveTo>
                    <a:pt x="10529" y="0"/>
                  </a:moveTo>
                  <a:lnTo>
                    <a:pt x="10596" y="14602"/>
                  </a:lnTo>
                  <a:lnTo>
                    <a:pt x="11236" y="27873"/>
                  </a:lnTo>
                  <a:lnTo>
                    <a:pt x="12528" y="41074"/>
                  </a:lnTo>
                  <a:lnTo>
                    <a:pt x="14215" y="54416"/>
                  </a:lnTo>
                  <a:lnTo>
                    <a:pt x="15883" y="67925"/>
                  </a:lnTo>
                  <a:lnTo>
                    <a:pt x="17296" y="81578"/>
                  </a:lnTo>
                  <a:lnTo>
                    <a:pt x="18394" y="95345"/>
                  </a:lnTo>
                  <a:lnTo>
                    <a:pt x="19205" y="109194"/>
                  </a:lnTo>
                  <a:lnTo>
                    <a:pt x="19784" y="123102"/>
                  </a:lnTo>
                  <a:lnTo>
                    <a:pt x="20190" y="137052"/>
                  </a:lnTo>
                  <a:lnTo>
                    <a:pt x="20470" y="151031"/>
                  </a:lnTo>
                  <a:lnTo>
                    <a:pt x="20661" y="165033"/>
                  </a:lnTo>
                  <a:lnTo>
                    <a:pt x="20791" y="179217"/>
                  </a:lnTo>
                  <a:lnTo>
                    <a:pt x="20878" y="193885"/>
                  </a:lnTo>
                  <a:lnTo>
                    <a:pt x="20937" y="209160"/>
                  </a:lnTo>
                  <a:lnTo>
                    <a:pt x="20977" y="224842"/>
                  </a:lnTo>
                  <a:lnTo>
                    <a:pt x="21004" y="240523"/>
                  </a:lnTo>
                  <a:lnTo>
                    <a:pt x="21021" y="255960"/>
                  </a:lnTo>
                  <a:lnTo>
                    <a:pt x="21033" y="271088"/>
                  </a:lnTo>
                  <a:lnTo>
                    <a:pt x="21041" y="285933"/>
                  </a:lnTo>
                  <a:lnTo>
                    <a:pt x="21047" y="300548"/>
                  </a:lnTo>
                  <a:lnTo>
                    <a:pt x="21050" y="314990"/>
                  </a:lnTo>
                  <a:lnTo>
                    <a:pt x="21052" y="329307"/>
                  </a:lnTo>
                  <a:lnTo>
                    <a:pt x="21054" y="343536"/>
                  </a:lnTo>
                  <a:lnTo>
                    <a:pt x="21055" y="357703"/>
                  </a:lnTo>
                  <a:lnTo>
                    <a:pt x="21056" y="371829"/>
                  </a:lnTo>
                  <a:lnTo>
                    <a:pt x="21052" y="385926"/>
                  </a:lnTo>
                  <a:lnTo>
                    <a:pt x="20879" y="400003"/>
                  </a:lnTo>
                  <a:lnTo>
                    <a:pt x="20231" y="414068"/>
                  </a:lnTo>
                  <a:lnTo>
                    <a:pt x="18983" y="428128"/>
                  </a:lnTo>
                  <a:lnTo>
                    <a:pt x="17330" y="442351"/>
                  </a:lnTo>
                  <a:lnTo>
                    <a:pt x="15682" y="457045"/>
                  </a:lnTo>
                  <a:lnTo>
                    <a:pt x="14274" y="472332"/>
                  </a:lnTo>
                  <a:lnTo>
                    <a:pt x="13009" y="487854"/>
                  </a:lnTo>
                  <a:lnTo>
                    <a:pt x="11553" y="502894"/>
                  </a:lnTo>
                  <a:lnTo>
                    <a:pt x="9726" y="517069"/>
                  </a:lnTo>
                  <a:lnTo>
                    <a:pt x="7659" y="529900"/>
                  </a:lnTo>
                  <a:lnTo>
                    <a:pt x="5508" y="541902"/>
                  </a:lnTo>
                  <a:lnTo>
                    <a:pt x="3082" y="554124"/>
                  </a:lnTo>
                  <a:lnTo>
                    <a:pt x="0" y="5685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660693" y="1158134"/>
              <a:ext cx="574131" cy="597351"/>
            </a:xfrm>
            <a:custGeom>
              <a:avLst/>
              <a:gdLst/>
              <a:ahLst/>
              <a:cxnLst/>
              <a:rect l="0" t="0" r="0" b="0"/>
              <a:pathLst>
                <a:path w="574131" h="597351">
                  <a:moveTo>
                    <a:pt x="287079" y="0"/>
                  </a:moveTo>
                  <a:lnTo>
                    <a:pt x="272477" y="3068"/>
                  </a:lnTo>
                  <a:lnTo>
                    <a:pt x="259206" y="7131"/>
                  </a:lnTo>
                  <a:lnTo>
                    <a:pt x="246014" y="12619"/>
                  </a:lnTo>
                  <a:lnTo>
                    <a:pt x="233018" y="19206"/>
                  </a:lnTo>
                  <a:lnTo>
                    <a:pt x="220806" y="26355"/>
                  </a:lnTo>
                  <a:lnTo>
                    <a:pt x="209658" y="33699"/>
                  </a:lnTo>
                  <a:lnTo>
                    <a:pt x="199543" y="41059"/>
                  </a:lnTo>
                  <a:lnTo>
                    <a:pt x="190287" y="48368"/>
                  </a:lnTo>
                  <a:lnTo>
                    <a:pt x="181690" y="55616"/>
                  </a:lnTo>
                  <a:lnTo>
                    <a:pt x="173577" y="62973"/>
                  </a:lnTo>
                  <a:lnTo>
                    <a:pt x="165808" y="70758"/>
                  </a:lnTo>
                  <a:lnTo>
                    <a:pt x="158274" y="79113"/>
                  </a:lnTo>
                  <a:lnTo>
                    <a:pt x="150737" y="88014"/>
                  </a:lnTo>
                  <a:lnTo>
                    <a:pt x="142836" y="97368"/>
                  </a:lnTo>
                  <a:lnTo>
                    <a:pt x="134412" y="107069"/>
                  </a:lnTo>
                  <a:lnTo>
                    <a:pt x="125635" y="117024"/>
                  </a:lnTo>
                  <a:lnTo>
                    <a:pt x="116898" y="127160"/>
                  </a:lnTo>
                  <a:lnTo>
                    <a:pt x="108429" y="137421"/>
                  </a:lnTo>
                  <a:lnTo>
                    <a:pt x="100286" y="147769"/>
                  </a:lnTo>
                  <a:lnTo>
                    <a:pt x="92438" y="158175"/>
                  </a:lnTo>
                  <a:lnTo>
                    <a:pt x="84827" y="168622"/>
                  </a:lnTo>
                  <a:lnTo>
                    <a:pt x="77394" y="179095"/>
                  </a:lnTo>
                  <a:lnTo>
                    <a:pt x="70089" y="189587"/>
                  </a:lnTo>
                  <a:lnTo>
                    <a:pt x="62880" y="200096"/>
                  </a:lnTo>
                  <a:lnTo>
                    <a:pt x="55901" y="210780"/>
                  </a:lnTo>
                  <a:lnTo>
                    <a:pt x="49441" y="221946"/>
                  </a:lnTo>
                  <a:lnTo>
                    <a:pt x="43615" y="233716"/>
                  </a:lnTo>
                  <a:lnTo>
                    <a:pt x="38381" y="245893"/>
                  </a:lnTo>
                  <a:lnTo>
                    <a:pt x="33631" y="258066"/>
                  </a:lnTo>
                  <a:lnTo>
                    <a:pt x="29250" y="270000"/>
                  </a:lnTo>
                  <a:lnTo>
                    <a:pt x="25137" y="281792"/>
                  </a:lnTo>
                  <a:lnTo>
                    <a:pt x="21215" y="293776"/>
                  </a:lnTo>
                  <a:lnTo>
                    <a:pt x="17424" y="306135"/>
                  </a:lnTo>
                  <a:lnTo>
                    <a:pt x="13725" y="318894"/>
                  </a:lnTo>
                  <a:lnTo>
                    <a:pt x="10088" y="331998"/>
                  </a:lnTo>
                  <a:lnTo>
                    <a:pt x="6501" y="345383"/>
                  </a:lnTo>
                  <a:lnTo>
                    <a:pt x="3280" y="359305"/>
                  </a:lnTo>
                  <a:lnTo>
                    <a:pt x="1029" y="374322"/>
                  </a:lnTo>
                  <a:lnTo>
                    <a:pt x="0" y="390650"/>
                  </a:lnTo>
                  <a:lnTo>
                    <a:pt x="124" y="408192"/>
                  </a:lnTo>
                  <a:lnTo>
                    <a:pt x="1196" y="426725"/>
                  </a:lnTo>
                  <a:lnTo>
                    <a:pt x="2996" y="445990"/>
                  </a:lnTo>
                  <a:lnTo>
                    <a:pt x="5490" y="465129"/>
                  </a:lnTo>
                  <a:lnTo>
                    <a:pt x="8835" y="482752"/>
                  </a:lnTo>
                  <a:lnTo>
                    <a:pt x="13049" y="498230"/>
                  </a:lnTo>
                  <a:lnTo>
                    <a:pt x="18183" y="511772"/>
                  </a:lnTo>
                  <a:lnTo>
                    <a:pt x="24385" y="524031"/>
                  </a:lnTo>
                  <a:lnTo>
                    <a:pt x="31644" y="535538"/>
                  </a:lnTo>
                  <a:lnTo>
                    <a:pt x="40130" y="546458"/>
                  </a:lnTo>
                  <a:lnTo>
                    <a:pt x="50261" y="556667"/>
                  </a:lnTo>
                  <a:lnTo>
                    <a:pt x="62111" y="566128"/>
                  </a:lnTo>
                  <a:lnTo>
                    <a:pt x="75307" y="574605"/>
                  </a:lnTo>
                  <a:lnTo>
                    <a:pt x="89227" y="581613"/>
                  </a:lnTo>
                  <a:lnTo>
                    <a:pt x="103449" y="587026"/>
                  </a:lnTo>
                  <a:lnTo>
                    <a:pt x="118081" y="591014"/>
                  </a:lnTo>
                  <a:lnTo>
                    <a:pt x="133649" y="593864"/>
                  </a:lnTo>
                  <a:lnTo>
                    <a:pt x="150368" y="595854"/>
                  </a:lnTo>
                  <a:lnTo>
                    <a:pt x="167681" y="597058"/>
                  </a:lnTo>
                  <a:lnTo>
                    <a:pt x="184470" y="597350"/>
                  </a:lnTo>
                  <a:lnTo>
                    <a:pt x="200133" y="596736"/>
                  </a:lnTo>
                  <a:lnTo>
                    <a:pt x="214581" y="595341"/>
                  </a:lnTo>
                  <a:lnTo>
                    <a:pt x="227973" y="593335"/>
                  </a:lnTo>
                  <a:lnTo>
                    <a:pt x="240535" y="590874"/>
                  </a:lnTo>
                  <a:lnTo>
                    <a:pt x="252481" y="588086"/>
                  </a:lnTo>
                  <a:lnTo>
                    <a:pt x="263984" y="585069"/>
                  </a:lnTo>
                  <a:lnTo>
                    <a:pt x="275177" y="581889"/>
                  </a:lnTo>
                  <a:lnTo>
                    <a:pt x="286156" y="578432"/>
                  </a:lnTo>
                  <a:lnTo>
                    <a:pt x="296989" y="574426"/>
                  </a:lnTo>
                  <a:lnTo>
                    <a:pt x="307722" y="569769"/>
                  </a:lnTo>
                  <a:lnTo>
                    <a:pt x="318387" y="564675"/>
                  </a:lnTo>
                  <a:lnTo>
                    <a:pt x="329008" y="559563"/>
                  </a:lnTo>
                  <a:lnTo>
                    <a:pt x="339598" y="554677"/>
                  </a:lnTo>
                  <a:lnTo>
                    <a:pt x="350167" y="549922"/>
                  </a:lnTo>
                  <a:lnTo>
                    <a:pt x="360723" y="544969"/>
                  </a:lnTo>
                  <a:lnTo>
                    <a:pt x="371266" y="539638"/>
                  </a:lnTo>
                  <a:lnTo>
                    <a:pt x="381633" y="533904"/>
                  </a:lnTo>
                  <a:lnTo>
                    <a:pt x="391521" y="527822"/>
                  </a:lnTo>
                  <a:lnTo>
                    <a:pt x="400807" y="521468"/>
                  </a:lnTo>
                  <a:lnTo>
                    <a:pt x="409686" y="514912"/>
                  </a:lnTo>
                  <a:lnTo>
                    <a:pt x="418569" y="508212"/>
                  </a:lnTo>
                  <a:lnTo>
                    <a:pt x="427692" y="501410"/>
                  </a:lnTo>
                  <a:lnTo>
                    <a:pt x="436956" y="494538"/>
                  </a:lnTo>
                  <a:lnTo>
                    <a:pt x="446028" y="487619"/>
                  </a:lnTo>
                  <a:lnTo>
                    <a:pt x="454726" y="480662"/>
                  </a:lnTo>
                  <a:lnTo>
                    <a:pt x="463025" y="473515"/>
                  </a:lnTo>
                  <a:lnTo>
                    <a:pt x="470977" y="465878"/>
                  </a:lnTo>
                  <a:lnTo>
                    <a:pt x="478659" y="457630"/>
                  </a:lnTo>
                  <a:lnTo>
                    <a:pt x="486139" y="448972"/>
                  </a:lnTo>
                  <a:lnTo>
                    <a:pt x="493476" y="440313"/>
                  </a:lnTo>
                  <a:lnTo>
                    <a:pt x="500711" y="431893"/>
                  </a:lnTo>
                  <a:lnTo>
                    <a:pt x="507877" y="423612"/>
                  </a:lnTo>
                  <a:lnTo>
                    <a:pt x="514995" y="415140"/>
                  </a:lnTo>
                  <a:lnTo>
                    <a:pt x="522076" y="406291"/>
                  </a:lnTo>
                  <a:lnTo>
                    <a:pt x="528967" y="397043"/>
                  </a:lnTo>
                  <a:lnTo>
                    <a:pt x="535367" y="387449"/>
                  </a:lnTo>
                  <a:lnTo>
                    <a:pt x="541153" y="377583"/>
                  </a:lnTo>
                  <a:lnTo>
                    <a:pt x="546360" y="367516"/>
                  </a:lnTo>
                  <a:lnTo>
                    <a:pt x="551091" y="357306"/>
                  </a:lnTo>
                  <a:lnTo>
                    <a:pt x="555460" y="346994"/>
                  </a:lnTo>
                  <a:lnTo>
                    <a:pt x="559565" y="336612"/>
                  </a:lnTo>
                  <a:lnTo>
                    <a:pt x="563482" y="326182"/>
                  </a:lnTo>
                  <a:lnTo>
                    <a:pt x="567259" y="315720"/>
                  </a:lnTo>
                  <a:lnTo>
                    <a:pt x="570610" y="305237"/>
                  </a:lnTo>
                  <a:lnTo>
                    <a:pt x="572950" y="294738"/>
                  </a:lnTo>
                  <a:lnTo>
                    <a:pt x="574042" y="284220"/>
                  </a:lnTo>
                  <a:lnTo>
                    <a:pt x="574130" y="273360"/>
                  </a:lnTo>
                  <a:lnTo>
                    <a:pt x="573733" y="261543"/>
                  </a:lnTo>
                  <a:lnTo>
                    <a:pt x="573205" y="248524"/>
                  </a:lnTo>
                  <a:lnTo>
                    <a:pt x="572547" y="234694"/>
                  </a:lnTo>
                  <a:lnTo>
                    <a:pt x="571508" y="220871"/>
                  </a:lnTo>
                  <a:lnTo>
                    <a:pt x="569959" y="207539"/>
                  </a:lnTo>
                  <a:lnTo>
                    <a:pt x="567920" y="194826"/>
                  </a:lnTo>
                  <a:lnTo>
                    <a:pt x="565473" y="182682"/>
                  </a:lnTo>
                  <a:lnTo>
                    <a:pt x="562703" y="170994"/>
                  </a:lnTo>
                  <a:lnTo>
                    <a:pt x="559367" y="159483"/>
                  </a:lnTo>
                  <a:lnTo>
                    <a:pt x="554917" y="147747"/>
                  </a:lnTo>
                  <a:lnTo>
                    <a:pt x="549148" y="135592"/>
                  </a:lnTo>
                  <a:lnTo>
                    <a:pt x="542324" y="123325"/>
                  </a:lnTo>
                  <a:lnTo>
                    <a:pt x="534981" y="111621"/>
                  </a:lnTo>
                  <a:lnTo>
                    <a:pt x="527473" y="100825"/>
                  </a:lnTo>
                  <a:lnTo>
                    <a:pt x="519484" y="90950"/>
                  </a:lnTo>
                  <a:lnTo>
                    <a:pt x="510150" y="81857"/>
                  </a:lnTo>
                  <a:lnTo>
                    <a:pt x="499091" y="73380"/>
                  </a:lnTo>
                  <a:lnTo>
                    <a:pt x="486392" y="65687"/>
                  </a:lnTo>
                  <a:lnTo>
                    <a:pt x="472339" y="59264"/>
                  </a:lnTo>
                  <a:lnTo>
                    <a:pt x="457247" y="54284"/>
                  </a:lnTo>
                  <a:lnTo>
                    <a:pt x="441232" y="50939"/>
                  </a:lnTo>
                  <a:lnTo>
                    <a:pt x="424204" y="49591"/>
                  </a:lnTo>
                  <a:lnTo>
                    <a:pt x="406211" y="50240"/>
                  </a:lnTo>
                  <a:lnTo>
                    <a:pt x="387894" y="52438"/>
                  </a:lnTo>
                  <a:lnTo>
                    <a:pt x="370357" y="55507"/>
                  </a:lnTo>
                  <a:lnTo>
                    <a:pt x="354161" y="58975"/>
                  </a:lnTo>
                  <a:lnTo>
                    <a:pt x="339508" y="62757"/>
                  </a:lnTo>
                  <a:lnTo>
                    <a:pt x="326503" y="67047"/>
                  </a:lnTo>
                  <a:lnTo>
                    <a:pt x="315011" y="71931"/>
                  </a:lnTo>
                  <a:lnTo>
                    <a:pt x="304597" y="77363"/>
                  </a:lnTo>
                  <a:lnTo>
                    <a:pt x="294659" y="83242"/>
                  </a:lnTo>
                  <a:lnTo>
                    <a:pt x="284818" y="89460"/>
                  </a:lnTo>
                  <a:lnTo>
                    <a:pt x="275067" y="95924"/>
                  </a:lnTo>
                  <a:lnTo>
                    <a:pt x="265666" y="102564"/>
                  </a:lnTo>
                  <a:lnTo>
                    <a:pt x="256748" y="109329"/>
                  </a:lnTo>
                  <a:lnTo>
                    <a:pt x="248301" y="116347"/>
                  </a:lnTo>
                  <a:lnTo>
                    <a:pt x="240250" y="123897"/>
                  </a:lnTo>
                  <a:lnTo>
                    <a:pt x="232511" y="132076"/>
                  </a:lnTo>
                  <a:lnTo>
                    <a:pt x="225306" y="140382"/>
                  </a:lnTo>
                  <a:lnTo>
                    <a:pt x="218454" y="148618"/>
                  </a:lnTo>
                  <a:lnTo>
                    <a:pt x="211350" y="157507"/>
                  </a:lnTo>
                  <a:lnTo>
                    <a:pt x="202851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326798" y="1579274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455815" y="1061368"/>
              <a:ext cx="402725" cy="550701"/>
            </a:xfrm>
            <a:custGeom>
              <a:avLst/>
              <a:gdLst/>
              <a:ahLst/>
              <a:cxnLst/>
              <a:rect l="0" t="0" r="0" b="0"/>
              <a:pathLst>
                <a:path w="402725" h="550701">
                  <a:moveTo>
                    <a:pt x="92081" y="65181"/>
                  </a:moveTo>
                  <a:lnTo>
                    <a:pt x="86213" y="71048"/>
                  </a:lnTo>
                  <a:lnTo>
                    <a:pt x="80649" y="76613"/>
                  </a:lnTo>
                  <a:lnTo>
                    <a:pt x="74850" y="82417"/>
                  </a:lnTo>
                  <a:lnTo>
                    <a:pt x="68769" y="88670"/>
                  </a:lnTo>
                  <a:lnTo>
                    <a:pt x="62439" y="95648"/>
                  </a:lnTo>
                  <a:lnTo>
                    <a:pt x="55911" y="103425"/>
                  </a:lnTo>
                  <a:lnTo>
                    <a:pt x="49235" y="111754"/>
                  </a:lnTo>
                  <a:lnTo>
                    <a:pt x="42452" y="120184"/>
                  </a:lnTo>
                  <a:lnTo>
                    <a:pt x="35595" y="128427"/>
                  </a:lnTo>
                  <a:lnTo>
                    <a:pt x="28685" y="135738"/>
                  </a:lnTo>
                  <a:lnTo>
                    <a:pt x="21740" y="140897"/>
                  </a:lnTo>
                  <a:lnTo>
                    <a:pt x="14780" y="143400"/>
                  </a:lnTo>
                  <a:lnTo>
                    <a:pt x="8155" y="142318"/>
                  </a:lnTo>
                  <a:lnTo>
                    <a:pt x="2971" y="137408"/>
                  </a:lnTo>
                  <a:lnTo>
                    <a:pt x="246" y="130522"/>
                  </a:lnTo>
                  <a:lnTo>
                    <a:pt x="0" y="122543"/>
                  </a:lnTo>
                  <a:lnTo>
                    <a:pt x="1807" y="113816"/>
                  </a:lnTo>
                  <a:lnTo>
                    <a:pt x="5341" y="104381"/>
                  </a:lnTo>
                  <a:lnTo>
                    <a:pt x="10481" y="94083"/>
                  </a:lnTo>
                  <a:lnTo>
                    <a:pt x="17025" y="82913"/>
                  </a:lnTo>
                  <a:lnTo>
                    <a:pt x="24695" y="71314"/>
                  </a:lnTo>
                  <a:lnTo>
                    <a:pt x="33218" y="60064"/>
                  </a:lnTo>
                  <a:lnTo>
                    <a:pt x="42364" y="49577"/>
                  </a:lnTo>
                  <a:lnTo>
                    <a:pt x="52115" y="40080"/>
                  </a:lnTo>
                  <a:lnTo>
                    <a:pt x="62647" y="31773"/>
                  </a:lnTo>
                  <a:lnTo>
                    <a:pt x="73993" y="24632"/>
                  </a:lnTo>
                  <a:lnTo>
                    <a:pt x="86053" y="18480"/>
                  </a:lnTo>
                  <a:lnTo>
                    <a:pt x="98681" y="13099"/>
                  </a:lnTo>
                  <a:lnTo>
                    <a:pt x="111733" y="8295"/>
                  </a:lnTo>
                  <a:lnTo>
                    <a:pt x="125091" y="4235"/>
                  </a:lnTo>
                  <a:lnTo>
                    <a:pt x="138665" y="1412"/>
                  </a:lnTo>
                  <a:lnTo>
                    <a:pt x="152384" y="0"/>
                  </a:lnTo>
                  <a:lnTo>
                    <a:pt x="166036" y="35"/>
                  </a:lnTo>
                  <a:lnTo>
                    <a:pt x="179283" y="1579"/>
                  </a:lnTo>
                  <a:lnTo>
                    <a:pt x="191963" y="4514"/>
                  </a:lnTo>
                  <a:lnTo>
                    <a:pt x="203765" y="8755"/>
                  </a:lnTo>
                  <a:lnTo>
                    <a:pt x="214166" y="14343"/>
                  </a:lnTo>
                  <a:lnTo>
                    <a:pt x="223013" y="21178"/>
                  </a:lnTo>
                  <a:lnTo>
                    <a:pt x="230463" y="29206"/>
                  </a:lnTo>
                  <a:lnTo>
                    <a:pt x="236790" y="38497"/>
                  </a:lnTo>
                  <a:lnTo>
                    <a:pt x="242269" y="48970"/>
                  </a:lnTo>
                  <a:lnTo>
                    <a:pt x="246969" y="60426"/>
                  </a:lnTo>
                  <a:lnTo>
                    <a:pt x="250762" y="72640"/>
                  </a:lnTo>
                  <a:lnTo>
                    <a:pt x="253641" y="85407"/>
                  </a:lnTo>
                  <a:lnTo>
                    <a:pt x="255407" y="98402"/>
                  </a:lnTo>
                  <a:lnTo>
                    <a:pt x="255611" y="111199"/>
                  </a:lnTo>
                  <a:lnTo>
                    <a:pt x="254151" y="123583"/>
                  </a:lnTo>
                  <a:lnTo>
                    <a:pt x="251220" y="135525"/>
                  </a:lnTo>
                  <a:lnTo>
                    <a:pt x="247119" y="147085"/>
                  </a:lnTo>
                  <a:lnTo>
                    <a:pt x="242140" y="158341"/>
                  </a:lnTo>
                  <a:lnTo>
                    <a:pt x="236529" y="169206"/>
                  </a:lnTo>
                  <a:lnTo>
                    <a:pt x="230471" y="179436"/>
                  </a:lnTo>
                  <a:lnTo>
                    <a:pt x="224100" y="188937"/>
                  </a:lnTo>
                  <a:lnTo>
                    <a:pt x="217348" y="197283"/>
                  </a:lnTo>
                  <a:lnTo>
                    <a:pt x="209977" y="203679"/>
                  </a:lnTo>
                  <a:lnTo>
                    <a:pt x="201914" y="207833"/>
                  </a:lnTo>
                  <a:lnTo>
                    <a:pt x="193585" y="208835"/>
                  </a:lnTo>
                  <a:lnTo>
                    <a:pt x="186536" y="206063"/>
                  </a:lnTo>
                  <a:lnTo>
                    <a:pt x="182335" y="201001"/>
                  </a:lnTo>
                  <a:lnTo>
                    <a:pt x="181055" y="194812"/>
                  </a:lnTo>
                  <a:lnTo>
                    <a:pt x="182168" y="188110"/>
                  </a:lnTo>
                  <a:lnTo>
                    <a:pt x="185240" y="181351"/>
                  </a:lnTo>
                  <a:lnTo>
                    <a:pt x="190073" y="174979"/>
                  </a:lnTo>
                  <a:lnTo>
                    <a:pt x="196413" y="169191"/>
                  </a:lnTo>
                  <a:lnTo>
                    <a:pt x="203949" y="164309"/>
                  </a:lnTo>
                  <a:lnTo>
                    <a:pt x="212381" y="160852"/>
                  </a:lnTo>
                  <a:lnTo>
                    <a:pt x="221467" y="158972"/>
                  </a:lnTo>
                  <a:lnTo>
                    <a:pt x="231179" y="158505"/>
                  </a:lnTo>
                  <a:lnTo>
                    <a:pt x="241684" y="159171"/>
                  </a:lnTo>
                  <a:lnTo>
                    <a:pt x="253008" y="160694"/>
                  </a:lnTo>
                  <a:lnTo>
                    <a:pt x="264883" y="163001"/>
                  </a:lnTo>
                  <a:lnTo>
                    <a:pt x="276855" y="166220"/>
                  </a:lnTo>
                  <a:lnTo>
                    <a:pt x="288644" y="170349"/>
                  </a:lnTo>
                  <a:lnTo>
                    <a:pt x="300001" y="175426"/>
                  </a:lnTo>
                  <a:lnTo>
                    <a:pt x="310627" y="181590"/>
                  </a:lnTo>
                  <a:lnTo>
                    <a:pt x="320440" y="188819"/>
                  </a:lnTo>
                  <a:lnTo>
                    <a:pt x="329520" y="197114"/>
                  </a:lnTo>
                  <a:lnTo>
                    <a:pt x="338014" y="206586"/>
                  </a:lnTo>
                  <a:lnTo>
                    <a:pt x="346065" y="217185"/>
                  </a:lnTo>
                  <a:lnTo>
                    <a:pt x="353797" y="228895"/>
                  </a:lnTo>
                  <a:lnTo>
                    <a:pt x="361303" y="241812"/>
                  </a:lnTo>
                  <a:lnTo>
                    <a:pt x="368648" y="255864"/>
                  </a:lnTo>
                  <a:lnTo>
                    <a:pt x="375717" y="270536"/>
                  </a:lnTo>
                  <a:lnTo>
                    <a:pt x="382238" y="284998"/>
                  </a:lnTo>
                  <a:lnTo>
                    <a:pt x="388101" y="298809"/>
                  </a:lnTo>
                  <a:lnTo>
                    <a:pt x="393189" y="312370"/>
                  </a:lnTo>
                  <a:lnTo>
                    <a:pt x="397309" y="326687"/>
                  </a:lnTo>
                  <a:lnTo>
                    <a:pt x="400439" y="342284"/>
                  </a:lnTo>
                  <a:lnTo>
                    <a:pt x="402389" y="359033"/>
                  </a:lnTo>
                  <a:lnTo>
                    <a:pt x="402724" y="376434"/>
                  </a:lnTo>
                  <a:lnTo>
                    <a:pt x="401356" y="394104"/>
                  </a:lnTo>
                  <a:lnTo>
                    <a:pt x="398488" y="411681"/>
                  </a:lnTo>
                  <a:lnTo>
                    <a:pt x="394429" y="428775"/>
                  </a:lnTo>
                  <a:lnTo>
                    <a:pt x="389480" y="445221"/>
                  </a:lnTo>
                  <a:lnTo>
                    <a:pt x="383888" y="460718"/>
                  </a:lnTo>
                  <a:lnTo>
                    <a:pt x="377843" y="474761"/>
                  </a:lnTo>
                  <a:lnTo>
                    <a:pt x="371471" y="487208"/>
                  </a:lnTo>
                  <a:lnTo>
                    <a:pt x="364380" y="498230"/>
                  </a:lnTo>
                  <a:lnTo>
                    <a:pt x="355717" y="508110"/>
                  </a:lnTo>
                  <a:lnTo>
                    <a:pt x="345135" y="517127"/>
                  </a:lnTo>
                  <a:lnTo>
                    <a:pt x="332602" y="525355"/>
                  </a:lnTo>
                  <a:lnTo>
                    <a:pt x="318136" y="532671"/>
                  </a:lnTo>
                  <a:lnTo>
                    <a:pt x="301956" y="539069"/>
                  </a:lnTo>
                  <a:lnTo>
                    <a:pt x="284396" y="544350"/>
                  </a:lnTo>
                  <a:lnTo>
                    <a:pt x="265794" y="548067"/>
                  </a:lnTo>
                  <a:lnTo>
                    <a:pt x="246440" y="550119"/>
                  </a:lnTo>
                  <a:lnTo>
                    <a:pt x="226717" y="550700"/>
                  </a:lnTo>
                  <a:lnTo>
                    <a:pt x="207098" y="550109"/>
                  </a:lnTo>
                  <a:lnTo>
                    <a:pt x="187837" y="548641"/>
                  </a:lnTo>
                  <a:lnTo>
                    <a:pt x="169311" y="546539"/>
                  </a:lnTo>
                  <a:lnTo>
                    <a:pt x="152088" y="543991"/>
                  </a:lnTo>
                  <a:lnTo>
                    <a:pt x="136355" y="541134"/>
                  </a:lnTo>
                  <a:lnTo>
                    <a:pt x="121976" y="538065"/>
                  </a:lnTo>
                  <a:lnTo>
                    <a:pt x="108689" y="534853"/>
                  </a:lnTo>
                  <a:lnTo>
                    <a:pt x="96235" y="531547"/>
                  </a:lnTo>
                  <a:lnTo>
                    <a:pt x="84648" y="528331"/>
                  </a:lnTo>
                  <a:lnTo>
                    <a:pt x="73011" y="525210"/>
                  </a:lnTo>
                  <a:lnTo>
                    <a:pt x="59178" y="521910"/>
                  </a:lnTo>
                  <a:lnTo>
                    <a:pt x="39438" y="51790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905865" y="1073906"/>
              <a:ext cx="352201" cy="557334"/>
            </a:xfrm>
            <a:custGeom>
              <a:avLst/>
              <a:gdLst/>
              <a:ahLst/>
              <a:cxnLst/>
              <a:rect l="0" t="0" r="0" b="0"/>
              <a:pathLst>
                <a:path w="352201" h="557334">
                  <a:moveTo>
                    <a:pt x="252684" y="0"/>
                  </a:moveTo>
                  <a:lnTo>
                    <a:pt x="243681" y="5734"/>
                  </a:lnTo>
                  <a:lnTo>
                    <a:pt x="233414" y="10018"/>
                  </a:lnTo>
                  <a:lnTo>
                    <a:pt x="220830" y="13228"/>
                  </a:lnTo>
                  <a:lnTo>
                    <a:pt x="206303" y="15762"/>
                  </a:lnTo>
                  <a:lnTo>
                    <a:pt x="190507" y="18108"/>
                  </a:lnTo>
                  <a:lnTo>
                    <a:pt x="173973" y="20552"/>
                  </a:lnTo>
                  <a:lnTo>
                    <a:pt x="157186" y="23033"/>
                  </a:lnTo>
                  <a:lnTo>
                    <a:pt x="140636" y="25250"/>
                  </a:lnTo>
                  <a:lnTo>
                    <a:pt x="124557" y="27048"/>
                  </a:lnTo>
                  <a:lnTo>
                    <a:pt x="109138" y="28748"/>
                  </a:lnTo>
                  <a:lnTo>
                    <a:pt x="94617" y="31029"/>
                  </a:lnTo>
                  <a:lnTo>
                    <a:pt x="81035" y="34232"/>
                  </a:lnTo>
                  <a:lnTo>
                    <a:pt x="68437" y="38368"/>
                  </a:lnTo>
                  <a:lnTo>
                    <a:pt x="56960" y="43294"/>
                  </a:lnTo>
                  <a:lnTo>
                    <a:pt x="46579" y="48841"/>
                  </a:lnTo>
                  <a:lnTo>
                    <a:pt x="37454" y="55177"/>
                  </a:lnTo>
                  <a:lnTo>
                    <a:pt x="29994" y="62786"/>
                  </a:lnTo>
                  <a:lnTo>
                    <a:pt x="24277" y="71831"/>
                  </a:lnTo>
                  <a:lnTo>
                    <a:pt x="20251" y="82175"/>
                  </a:lnTo>
                  <a:lnTo>
                    <a:pt x="17906" y="93567"/>
                  </a:lnTo>
                  <a:lnTo>
                    <a:pt x="17064" y="105751"/>
                  </a:lnTo>
                  <a:lnTo>
                    <a:pt x="17275" y="118507"/>
                  </a:lnTo>
                  <a:lnTo>
                    <a:pt x="17940" y="131669"/>
                  </a:lnTo>
                  <a:lnTo>
                    <a:pt x="18679" y="145107"/>
                  </a:lnTo>
                  <a:lnTo>
                    <a:pt x="19495" y="158570"/>
                  </a:lnTo>
                  <a:lnTo>
                    <a:pt x="20648" y="171689"/>
                  </a:lnTo>
                  <a:lnTo>
                    <a:pt x="22266" y="184292"/>
                  </a:lnTo>
                  <a:lnTo>
                    <a:pt x="24015" y="196383"/>
                  </a:lnTo>
                  <a:lnTo>
                    <a:pt x="25203" y="208043"/>
                  </a:lnTo>
                  <a:lnTo>
                    <a:pt x="25526" y="219322"/>
                  </a:lnTo>
                  <a:lnTo>
                    <a:pt x="26485" y="228612"/>
                  </a:lnTo>
                  <a:lnTo>
                    <a:pt x="29840" y="233417"/>
                  </a:lnTo>
                  <a:lnTo>
                    <a:pt x="34952" y="233901"/>
                  </a:lnTo>
                  <a:lnTo>
                    <a:pt x="41408" y="231422"/>
                  </a:lnTo>
                  <a:lnTo>
                    <a:pt x="49122" y="227135"/>
                  </a:lnTo>
                  <a:lnTo>
                    <a:pt x="58165" y="221777"/>
                  </a:lnTo>
                  <a:lnTo>
                    <a:pt x="68457" y="215798"/>
                  </a:lnTo>
                  <a:lnTo>
                    <a:pt x="79951" y="209939"/>
                  </a:lnTo>
                  <a:lnTo>
                    <a:pt x="92718" y="205273"/>
                  </a:lnTo>
                  <a:lnTo>
                    <a:pt x="106672" y="202280"/>
                  </a:lnTo>
                  <a:lnTo>
                    <a:pt x="121448" y="201080"/>
                  </a:lnTo>
                  <a:lnTo>
                    <a:pt x="136511" y="201709"/>
                  </a:lnTo>
                  <a:lnTo>
                    <a:pt x="151530" y="203988"/>
                  </a:lnTo>
                  <a:lnTo>
                    <a:pt x="166376" y="207770"/>
                  </a:lnTo>
                  <a:lnTo>
                    <a:pt x="181031" y="213041"/>
                  </a:lnTo>
                  <a:lnTo>
                    <a:pt x="195510" y="219650"/>
                  </a:lnTo>
                  <a:lnTo>
                    <a:pt x="209521" y="227186"/>
                  </a:lnTo>
                  <a:lnTo>
                    <a:pt x="222485" y="235081"/>
                  </a:lnTo>
                  <a:lnTo>
                    <a:pt x="234169" y="242980"/>
                  </a:lnTo>
                  <a:lnTo>
                    <a:pt x="244660" y="250740"/>
                  </a:lnTo>
                  <a:lnTo>
                    <a:pt x="254176" y="258331"/>
                  </a:lnTo>
                  <a:lnTo>
                    <a:pt x="262949" y="265770"/>
                  </a:lnTo>
                  <a:lnTo>
                    <a:pt x="271182" y="273088"/>
                  </a:lnTo>
                  <a:lnTo>
                    <a:pt x="279033" y="280315"/>
                  </a:lnTo>
                  <a:lnTo>
                    <a:pt x="286617" y="287483"/>
                  </a:lnTo>
                  <a:lnTo>
                    <a:pt x="294018" y="294773"/>
                  </a:lnTo>
                  <a:lnTo>
                    <a:pt x="301295" y="302507"/>
                  </a:lnTo>
                  <a:lnTo>
                    <a:pt x="308486" y="310833"/>
                  </a:lnTo>
                  <a:lnTo>
                    <a:pt x="315621" y="320053"/>
                  </a:lnTo>
                  <a:lnTo>
                    <a:pt x="322718" y="330686"/>
                  </a:lnTo>
                  <a:lnTo>
                    <a:pt x="329780" y="342876"/>
                  </a:lnTo>
                  <a:lnTo>
                    <a:pt x="336488" y="356301"/>
                  </a:lnTo>
                  <a:lnTo>
                    <a:pt x="342233" y="370375"/>
                  </a:lnTo>
                  <a:lnTo>
                    <a:pt x="346757" y="384691"/>
                  </a:lnTo>
                  <a:lnTo>
                    <a:pt x="349962" y="399047"/>
                  </a:lnTo>
                  <a:lnTo>
                    <a:pt x="351747" y="413364"/>
                  </a:lnTo>
                  <a:lnTo>
                    <a:pt x="352200" y="427613"/>
                  </a:lnTo>
                  <a:lnTo>
                    <a:pt x="351387" y="441468"/>
                  </a:lnTo>
                  <a:lnTo>
                    <a:pt x="349254" y="454326"/>
                  </a:lnTo>
                  <a:lnTo>
                    <a:pt x="345898" y="465940"/>
                  </a:lnTo>
                  <a:lnTo>
                    <a:pt x="341527" y="476383"/>
                  </a:lnTo>
                  <a:lnTo>
                    <a:pt x="336377" y="485867"/>
                  </a:lnTo>
                  <a:lnTo>
                    <a:pt x="330647" y="494619"/>
                  </a:lnTo>
                  <a:lnTo>
                    <a:pt x="324173" y="502838"/>
                  </a:lnTo>
                  <a:lnTo>
                    <a:pt x="316464" y="510679"/>
                  </a:lnTo>
                  <a:lnTo>
                    <a:pt x="307353" y="518253"/>
                  </a:lnTo>
                  <a:lnTo>
                    <a:pt x="297133" y="525477"/>
                  </a:lnTo>
                  <a:lnTo>
                    <a:pt x="286355" y="532102"/>
                  </a:lnTo>
                  <a:lnTo>
                    <a:pt x="275388" y="538034"/>
                  </a:lnTo>
                  <a:lnTo>
                    <a:pt x="263923" y="543169"/>
                  </a:lnTo>
                  <a:lnTo>
                    <a:pt x="251102" y="547320"/>
                  </a:lnTo>
                  <a:lnTo>
                    <a:pt x="236549" y="550481"/>
                  </a:lnTo>
                  <a:lnTo>
                    <a:pt x="220350" y="552791"/>
                  </a:lnTo>
                  <a:lnTo>
                    <a:pt x="202795" y="554432"/>
                  </a:lnTo>
                  <a:lnTo>
                    <a:pt x="184202" y="555576"/>
                  </a:lnTo>
                  <a:lnTo>
                    <a:pt x="164853" y="556363"/>
                  </a:lnTo>
                  <a:lnTo>
                    <a:pt x="144966" y="556901"/>
                  </a:lnTo>
                  <a:lnTo>
                    <a:pt x="124719" y="557260"/>
                  </a:lnTo>
                  <a:lnTo>
                    <a:pt x="104718" y="557333"/>
                  </a:lnTo>
                  <a:lnTo>
                    <a:pt x="85969" y="556850"/>
                  </a:lnTo>
                  <a:lnTo>
                    <a:pt x="68924" y="555712"/>
                  </a:lnTo>
                  <a:lnTo>
                    <a:pt x="53777" y="554126"/>
                  </a:lnTo>
                  <a:lnTo>
                    <a:pt x="39134" y="552357"/>
                  </a:lnTo>
                  <a:lnTo>
                    <a:pt x="22595" y="550249"/>
                  </a:lnTo>
                  <a:lnTo>
                    <a:pt x="0" y="5474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411233" y="1347647"/>
              <a:ext cx="178985" cy="10530"/>
            </a:xfrm>
            <a:custGeom>
              <a:avLst/>
              <a:gdLst/>
              <a:ahLst/>
              <a:cxnLst/>
              <a:rect l="0" t="0" r="0" b="0"/>
              <a:pathLst>
                <a:path w="178985" h="10530">
                  <a:moveTo>
                    <a:pt x="178984" y="0"/>
                  </a:moveTo>
                  <a:lnTo>
                    <a:pt x="164315" y="0"/>
                  </a:lnTo>
                  <a:lnTo>
                    <a:pt x="150404" y="0"/>
                  </a:lnTo>
                  <a:lnTo>
                    <a:pt x="135911" y="5"/>
                  </a:lnTo>
                  <a:lnTo>
                    <a:pt x="120882" y="177"/>
                  </a:lnTo>
                  <a:lnTo>
                    <a:pt x="105705" y="826"/>
                  </a:lnTo>
                  <a:lnTo>
                    <a:pt x="90643" y="2075"/>
                  </a:lnTo>
                  <a:lnTo>
                    <a:pt x="75814" y="3736"/>
                  </a:lnTo>
                  <a:lnTo>
                    <a:pt x="59497" y="5563"/>
                  </a:lnTo>
                  <a:lnTo>
                    <a:pt x="36910" y="7717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874487" y="1168663"/>
              <a:ext cx="31586" cy="463255"/>
            </a:xfrm>
            <a:custGeom>
              <a:avLst/>
              <a:gdLst/>
              <a:ahLst/>
              <a:cxnLst/>
              <a:rect l="0" t="0" r="0" b="0"/>
              <a:pathLst>
                <a:path w="31586" h="463255">
                  <a:moveTo>
                    <a:pt x="0" y="0"/>
                  </a:moveTo>
                  <a:lnTo>
                    <a:pt x="67" y="14535"/>
                  </a:lnTo>
                  <a:lnTo>
                    <a:pt x="707" y="27165"/>
                  </a:lnTo>
                  <a:lnTo>
                    <a:pt x="1999" y="39075"/>
                  </a:lnTo>
                  <a:lnTo>
                    <a:pt x="3686" y="50730"/>
                  </a:lnTo>
                  <a:lnTo>
                    <a:pt x="5354" y="62570"/>
                  </a:lnTo>
                  <a:lnTo>
                    <a:pt x="6767" y="74810"/>
                  </a:lnTo>
                  <a:lnTo>
                    <a:pt x="7865" y="87478"/>
                  </a:lnTo>
                  <a:lnTo>
                    <a:pt x="8676" y="100517"/>
                  </a:lnTo>
                  <a:lnTo>
                    <a:pt x="9255" y="113846"/>
                  </a:lnTo>
                  <a:lnTo>
                    <a:pt x="9661" y="127391"/>
                  </a:lnTo>
                  <a:lnTo>
                    <a:pt x="9941" y="141089"/>
                  </a:lnTo>
                  <a:lnTo>
                    <a:pt x="10136" y="154896"/>
                  </a:lnTo>
                  <a:lnTo>
                    <a:pt x="10439" y="168777"/>
                  </a:lnTo>
                  <a:lnTo>
                    <a:pt x="11175" y="182709"/>
                  </a:lnTo>
                  <a:lnTo>
                    <a:pt x="12483" y="196689"/>
                  </a:lnTo>
                  <a:lnTo>
                    <a:pt x="14175" y="211198"/>
                  </a:lnTo>
                  <a:lnTo>
                    <a:pt x="15850" y="227149"/>
                  </a:lnTo>
                  <a:lnTo>
                    <a:pt x="17275" y="244916"/>
                  </a:lnTo>
                  <a:lnTo>
                    <a:pt x="18553" y="264071"/>
                  </a:lnTo>
                  <a:lnTo>
                    <a:pt x="20017" y="283693"/>
                  </a:lnTo>
                  <a:lnTo>
                    <a:pt x="21849" y="303186"/>
                  </a:lnTo>
                  <a:lnTo>
                    <a:pt x="23910" y="322323"/>
                  </a:lnTo>
                  <a:lnTo>
                    <a:pt x="25840" y="341079"/>
                  </a:lnTo>
                  <a:lnTo>
                    <a:pt x="27436" y="359496"/>
                  </a:lnTo>
                  <a:lnTo>
                    <a:pt x="28662" y="377469"/>
                  </a:lnTo>
                  <a:lnTo>
                    <a:pt x="29693" y="396799"/>
                  </a:lnTo>
                  <a:lnTo>
                    <a:pt x="30616" y="422541"/>
                  </a:lnTo>
                  <a:lnTo>
                    <a:pt x="31585" y="4632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726072" y="1035398"/>
              <a:ext cx="408575" cy="354364"/>
            </a:xfrm>
            <a:custGeom>
              <a:avLst/>
              <a:gdLst/>
              <a:ahLst/>
              <a:cxnLst/>
              <a:rect l="0" t="0" r="0" b="0"/>
              <a:pathLst>
                <a:path w="408575" h="354364">
                  <a:moveTo>
                    <a:pt x="11544" y="101679"/>
                  </a:moveTo>
                  <a:lnTo>
                    <a:pt x="5878" y="95745"/>
                  </a:lnTo>
                  <a:lnTo>
                    <a:pt x="2234" y="89540"/>
                  </a:lnTo>
                  <a:lnTo>
                    <a:pt x="329" y="82449"/>
                  </a:lnTo>
                  <a:lnTo>
                    <a:pt x="0" y="74681"/>
                  </a:lnTo>
                  <a:lnTo>
                    <a:pt x="1268" y="66683"/>
                  </a:lnTo>
                  <a:lnTo>
                    <a:pt x="4002" y="58747"/>
                  </a:lnTo>
                  <a:lnTo>
                    <a:pt x="8268" y="51145"/>
                  </a:lnTo>
                  <a:lnTo>
                    <a:pt x="14400" y="44200"/>
                  </a:lnTo>
                  <a:lnTo>
                    <a:pt x="22407" y="38017"/>
                  </a:lnTo>
                  <a:lnTo>
                    <a:pt x="31866" y="32527"/>
                  </a:lnTo>
                  <a:lnTo>
                    <a:pt x="42122" y="27599"/>
                  </a:lnTo>
                  <a:lnTo>
                    <a:pt x="52722" y="23094"/>
                  </a:lnTo>
                  <a:lnTo>
                    <a:pt x="63430" y="18897"/>
                  </a:lnTo>
                  <a:lnTo>
                    <a:pt x="74145" y="14917"/>
                  </a:lnTo>
                  <a:lnTo>
                    <a:pt x="84836" y="11093"/>
                  </a:lnTo>
                  <a:lnTo>
                    <a:pt x="95658" y="7540"/>
                  </a:lnTo>
                  <a:lnTo>
                    <a:pt x="106924" y="4534"/>
                  </a:lnTo>
                  <a:lnTo>
                    <a:pt x="118765" y="2184"/>
                  </a:lnTo>
                  <a:lnTo>
                    <a:pt x="130991" y="608"/>
                  </a:lnTo>
                  <a:lnTo>
                    <a:pt x="143198" y="0"/>
                  </a:lnTo>
                  <a:lnTo>
                    <a:pt x="155159" y="370"/>
                  </a:lnTo>
                  <a:lnTo>
                    <a:pt x="167140" y="1585"/>
                  </a:lnTo>
                  <a:lnTo>
                    <a:pt x="179783" y="3463"/>
                  </a:lnTo>
                  <a:lnTo>
                    <a:pt x="193398" y="5835"/>
                  </a:lnTo>
                  <a:lnTo>
                    <a:pt x="207813" y="8561"/>
                  </a:lnTo>
                  <a:lnTo>
                    <a:pt x="222569" y="11537"/>
                  </a:lnTo>
                  <a:lnTo>
                    <a:pt x="237345" y="14688"/>
                  </a:lnTo>
                  <a:lnTo>
                    <a:pt x="251843" y="18126"/>
                  </a:lnTo>
                  <a:lnTo>
                    <a:pt x="265724" y="22120"/>
                  </a:lnTo>
                  <a:lnTo>
                    <a:pt x="278875" y="26777"/>
                  </a:lnTo>
                  <a:lnTo>
                    <a:pt x="291519" y="32210"/>
                  </a:lnTo>
                  <a:lnTo>
                    <a:pt x="304090" y="38615"/>
                  </a:lnTo>
                  <a:lnTo>
                    <a:pt x="316841" y="46006"/>
                  </a:lnTo>
                  <a:lnTo>
                    <a:pt x="329525" y="54410"/>
                  </a:lnTo>
                  <a:lnTo>
                    <a:pt x="341517" y="63954"/>
                  </a:lnTo>
                  <a:lnTo>
                    <a:pt x="352509" y="74592"/>
                  </a:lnTo>
                  <a:lnTo>
                    <a:pt x="362517" y="85989"/>
                  </a:lnTo>
                  <a:lnTo>
                    <a:pt x="371701" y="97631"/>
                  </a:lnTo>
                  <a:lnTo>
                    <a:pt x="380238" y="109209"/>
                  </a:lnTo>
                  <a:lnTo>
                    <a:pt x="387972" y="120931"/>
                  </a:lnTo>
                  <a:lnTo>
                    <a:pt x="394422" y="133400"/>
                  </a:lnTo>
                  <a:lnTo>
                    <a:pt x="399430" y="146898"/>
                  </a:lnTo>
                  <a:lnTo>
                    <a:pt x="403134" y="161236"/>
                  </a:lnTo>
                  <a:lnTo>
                    <a:pt x="405785" y="175939"/>
                  </a:lnTo>
                  <a:lnTo>
                    <a:pt x="407635" y="190680"/>
                  </a:lnTo>
                  <a:lnTo>
                    <a:pt x="408574" y="205154"/>
                  </a:lnTo>
                  <a:lnTo>
                    <a:pt x="408155" y="219020"/>
                  </a:lnTo>
                  <a:lnTo>
                    <a:pt x="406241" y="232156"/>
                  </a:lnTo>
                  <a:lnTo>
                    <a:pt x="402820" y="244620"/>
                  </a:lnTo>
                  <a:lnTo>
                    <a:pt x="397849" y="256538"/>
                  </a:lnTo>
                  <a:lnTo>
                    <a:pt x="391462" y="268033"/>
                  </a:lnTo>
                  <a:lnTo>
                    <a:pt x="383748" y="278890"/>
                  </a:lnTo>
                  <a:lnTo>
                    <a:pt x="374676" y="288583"/>
                  </a:lnTo>
                  <a:lnTo>
                    <a:pt x="364358" y="296923"/>
                  </a:lnTo>
                  <a:lnTo>
                    <a:pt x="353177" y="304186"/>
                  </a:lnTo>
                  <a:lnTo>
                    <a:pt x="341681" y="310912"/>
                  </a:lnTo>
                  <a:lnTo>
                    <a:pt x="330205" y="317468"/>
                  </a:lnTo>
                  <a:lnTo>
                    <a:pt x="318721" y="323704"/>
                  </a:lnTo>
                  <a:lnTo>
                    <a:pt x="306945" y="329067"/>
                  </a:lnTo>
                  <a:lnTo>
                    <a:pt x="294733" y="333310"/>
                  </a:lnTo>
                  <a:lnTo>
                    <a:pt x="282311" y="336687"/>
                  </a:lnTo>
                  <a:lnTo>
                    <a:pt x="268755" y="340221"/>
                  </a:lnTo>
                  <a:lnTo>
                    <a:pt x="250637" y="345339"/>
                  </a:lnTo>
                  <a:lnTo>
                    <a:pt x="222114" y="35436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052026" y="1484518"/>
              <a:ext cx="203138" cy="212172"/>
            </a:xfrm>
            <a:custGeom>
              <a:avLst/>
              <a:gdLst/>
              <a:ahLst/>
              <a:cxnLst/>
              <a:rect l="0" t="0" r="0" b="0"/>
              <a:pathLst>
                <a:path w="203138" h="212172">
                  <a:moveTo>
                    <a:pt x="106730" y="0"/>
                  </a:moveTo>
                  <a:lnTo>
                    <a:pt x="95129" y="134"/>
                  </a:lnTo>
                  <a:lnTo>
                    <a:pt x="85281" y="1414"/>
                  </a:lnTo>
                  <a:lnTo>
                    <a:pt x="76275" y="4007"/>
                  </a:lnTo>
                  <a:lnTo>
                    <a:pt x="67834" y="7727"/>
                  </a:lnTo>
                  <a:lnTo>
                    <a:pt x="59807" y="12360"/>
                  </a:lnTo>
                  <a:lnTo>
                    <a:pt x="52084" y="17697"/>
                  </a:lnTo>
                  <a:lnTo>
                    <a:pt x="44579" y="23717"/>
                  </a:lnTo>
                  <a:lnTo>
                    <a:pt x="37228" y="30580"/>
                  </a:lnTo>
                  <a:lnTo>
                    <a:pt x="29988" y="38309"/>
                  </a:lnTo>
                  <a:lnTo>
                    <a:pt x="22989" y="46955"/>
                  </a:lnTo>
                  <a:lnTo>
                    <a:pt x="16517" y="56668"/>
                  </a:lnTo>
                  <a:lnTo>
                    <a:pt x="10691" y="67433"/>
                  </a:lnTo>
                  <a:lnTo>
                    <a:pt x="5797" y="79256"/>
                  </a:lnTo>
                  <a:lnTo>
                    <a:pt x="2340" y="92248"/>
                  </a:lnTo>
                  <a:lnTo>
                    <a:pt x="463" y="106351"/>
                  </a:lnTo>
                  <a:lnTo>
                    <a:pt x="0" y="121058"/>
                  </a:lnTo>
                  <a:lnTo>
                    <a:pt x="670" y="135542"/>
                  </a:lnTo>
                  <a:lnTo>
                    <a:pt x="2200" y="149346"/>
                  </a:lnTo>
                  <a:lnTo>
                    <a:pt x="4682" y="162053"/>
                  </a:lnTo>
                  <a:lnTo>
                    <a:pt x="8550" y="173136"/>
                  </a:lnTo>
                  <a:lnTo>
                    <a:pt x="13928" y="182475"/>
                  </a:lnTo>
                  <a:lnTo>
                    <a:pt x="20659" y="190272"/>
                  </a:lnTo>
                  <a:lnTo>
                    <a:pt x="28472" y="196841"/>
                  </a:lnTo>
                  <a:lnTo>
                    <a:pt x="37108" y="202481"/>
                  </a:lnTo>
                  <a:lnTo>
                    <a:pt x="46670" y="207121"/>
                  </a:lnTo>
                  <a:lnTo>
                    <a:pt x="57598" y="210341"/>
                  </a:lnTo>
                  <a:lnTo>
                    <a:pt x="70015" y="212024"/>
                  </a:lnTo>
                  <a:lnTo>
                    <a:pt x="83437" y="212171"/>
                  </a:lnTo>
                  <a:lnTo>
                    <a:pt x="96985" y="210750"/>
                  </a:lnTo>
                  <a:lnTo>
                    <a:pt x="110133" y="207903"/>
                  </a:lnTo>
                  <a:lnTo>
                    <a:pt x="122723" y="203890"/>
                  </a:lnTo>
                  <a:lnTo>
                    <a:pt x="134784" y="198987"/>
                  </a:lnTo>
                  <a:lnTo>
                    <a:pt x="146404" y="193431"/>
                  </a:lnTo>
                  <a:lnTo>
                    <a:pt x="157359" y="187244"/>
                  </a:lnTo>
                  <a:lnTo>
                    <a:pt x="167125" y="180261"/>
                  </a:lnTo>
                  <a:lnTo>
                    <a:pt x="175513" y="172447"/>
                  </a:lnTo>
                  <a:lnTo>
                    <a:pt x="182639" y="163741"/>
                  </a:lnTo>
                  <a:lnTo>
                    <a:pt x="188743" y="153987"/>
                  </a:lnTo>
                  <a:lnTo>
                    <a:pt x="194062" y="143199"/>
                  </a:lnTo>
                  <a:lnTo>
                    <a:pt x="198484" y="131530"/>
                  </a:lnTo>
                  <a:lnTo>
                    <a:pt x="201558" y="119173"/>
                  </a:lnTo>
                  <a:lnTo>
                    <a:pt x="203137" y="106306"/>
                  </a:lnTo>
                  <a:lnTo>
                    <a:pt x="203046" y="93073"/>
                  </a:lnTo>
                  <a:lnTo>
                    <a:pt x="200931" y="79584"/>
                  </a:lnTo>
                  <a:lnTo>
                    <a:pt x="196796" y="65932"/>
                  </a:lnTo>
                  <a:lnTo>
                    <a:pt x="190765" y="52664"/>
                  </a:lnTo>
                  <a:lnTo>
                    <a:pt x="182905" y="40739"/>
                  </a:lnTo>
                  <a:lnTo>
                    <a:pt x="173439" y="30583"/>
                  </a:lnTo>
                  <a:lnTo>
                    <a:pt x="162848" y="22444"/>
                  </a:lnTo>
                  <a:lnTo>
                    <a:pt x="151756" y="16643"/>
                  </a:lnTo>
                  <a:lnTo>
                    <a:pt x="140570" y="13113"/>
                  </a:lnTo>
                  <a:lnTo>
                    <a:pt x="129723" y="11534"/>
                  </a:lnTo>
                  <a:lnTo>
                    <a:pt x="118607" y="11472"/>
                  </a:lnTo>
                  <a:lnTo>
                    <a:pt x="105134" y="14034"/>
                  </a:lnTo>
                  <a:lnTo>
                    <a:pt x="85673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327212" y="1094963"/>
              <a:ext cx="31587" cy="589597"/>
            </a:xfrm>
            <a:custGeom>
              <a:avLst/>
              <a:gdLst/>
              <a:ahLst/>
              <a:cxnLst/>
              <a:rect l="0" t="0" r="0" b="0"/>
              <a:pathLst>
                <a:path w="31587" h="589597">
                  <a:moveTo>
                    <a:pt x="0" y="0"/>
                  </a:moveTo>
                  <a:lnTo>
                    <a:pt x="0" y="14602"/>
                  </a:lnTo>
                  <a:lnTo>
                    <a:pt x="0" y="27873"/>
                  </a:lnTo>
                  <a:lnTo>
                    <a:pt x="0" y="41074"/>
                  </a:lnTo>
                  <a:lnTo>
                    <a:pt x="0" y="54416"/>
                  </a:lnTo>
                  <a:lnTo>
                    <a:pt x="0" y="67925"/>
                  </a:lnTo>
                  <a:lnTo>
                    <a:pt x="0" y="81583"/>
                  </a:lnTo>
                  <a:lnTo>
                    <a:pt x="0" y="95522"/>
                  </a:lnTo>
                  <a:lnTo>
                    <a:pt x="0" y="110020"/>
                  </a:lnTo>
                  <a:lnTo>
                    <a:pt x="5" y="125181"/>
                  </a:lnTo>
                  <a:lnTo>
                    <a:pt x="177" y="140957"/>
                  </a:lnTo>
                  <a:lnTo>
                    <a:pt x="826" y="157232"/>
                  </a:lnTo>
                  <a:lnTo>
                    <a:pt x="2075" y="173885"/>
                  </a:lnTo>
                  <a:lnTo>
                    <a:pt x="3727" y="190815"/>
                  </a:lnTo>
                  <a:lnTo>
                    <a:pt x="5375" y="207939"/>
                  </a:lnTo>
                  <a:lnTo>
                    <a:pt x="6778" y="225199"/>
                  </a:lnTo>
                  <a:lnTo>
                    <a:pt x="7871" y="242552"/>
                  </a:lnTo>
                  <a:lnTo>
                    <a:pt x="8679" y="259969"/>
                  </a:lnTo>
                  <a:lnTo>
                    <a:pt x="9257" y="277424"/>
                  </a:lnTo>
                  <a:lnTo>
                    <a:pt x="9662" y="294740"/>
                  </a:lnTo>
                  <a:lnTo>
                    <a:pt x="9941" y="311599"/>
                  </a:lnTo>
                  <a:lnTo>
                    <a:pt x="10137" y="327872"/>
                  </a:lnTo>
                  <a:lnTo>
                    <a:pt x="10440" y="343749"/>
                  </a:lnTo>
                  <a:lnTo>
                    <a:pt x="11176" y="359637"/>
                  </a:lnTo>
                  <a:lnTo>
                    <a:pt x="12483" y="375783"/>
                  </a:lnTo>
                  <a:lnTo>
                    <a:pt x="14176" y="392578"/>
                  </a:lnTo>
                  <a:lnTo>
                    <a:pt x="15850" y="410610"/>
                  </a:lnTo>
                  <a:lnTo>
                    <a:pt x="17275" y="430066"/>
                  </a:lnTo>
                  <a:lnTo>
                    <a:pt x="18552" y="450166"/>
                  </a:lnTo>
                  <a:lnTo>
                    <a:pt x="20017" y="469433"/>
                  </a:lnTo>
                  <a:lnTo>
                    <a:pt x="21849" y="487092"/>
                  </a:lnTo>
                  <a:lnTo>
                    <a:pt x="23910" y="503217"/>
                  </a:lnTo>
                  <a:lnTo>
                    <a:pt x="25840" y="518348"/>
                  </a:lnTo>
                  <a:lnTo>
                    <a:pt x="27436" y="532915"/>
                  </a:lnTo>
                  <a:lnTo>
                    <a:pt x="28662" y="546579"/>
                  </a:lnTo>
                  <a:lnTo>
                    <a:pt x="29693" y="559638"/>
                  </a:lnTo>
                  <a:lnTo>
                    <a:pt x="30616" y="573248"/>
                  </a:lnTo>
                  <a:lnTo>
                    <a:pt x="31586" y="5895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454607" y="1547689"/>
              <a:ext cx="9476" cy="168457"/>
            </a:xfrm>
            <a:custGeom>
              <a:avLst/>
              <a:gdLst/>
              <a:ahLst/>
              <a:cxnLst/>
              <a:rect l="0" t="0" r="0" b="0"/>
              <a:pathLst>
                <a:path w="9476" h="168457">
                  <a:moveTo>
                    <a:pt x="9475" y="0"/>
                  </a:moveTo>
                  <a:lnTo>
                    <a:pt x="6609" y="14601"/>
                  </a:lnTo>
                  <a:lnTo>
                    <a:pt x="4466" y="27873"/>
                  </a:lnTo>
                  <a:lnTo>
                    <a:pt x="2864" y="41074"/>
                  </a:lnTo>
                  <a:lnTo>
                    <a:pt x="1683" y="54416"/>
                  </a:lnTo>
                  <a:lnTo>
                    <a:pt x="834" y="67924"/>
                  </a:lnTo>
                  <a:lnTo>
                    <a:pt x="242" y="81573"/>
                  </a:lnTo>
                  <a:lnTo>
                    <a:pt x="0" y="95166"/>
                  </a:lnTo>
                  <a:lnTo>
                    <a:pt x="364" y="108368"/>
                  </a:lnTo>
                  <a:lnTo>
                    <a:pt x="1420" y="121009"/>
                  </a:lnTo>
                  <a:lnTo>
                    <a:pt x="2950" y="132655"/>
                  </a:lnTo>
                  <a:lnTo>
                    <a:pt x="4674" y="143658"/>
                  </a:lnTo>
                  <a:lnTo>
                    <a:pt x="6744" y="154984"/>
                  </a:lnTo>
                  <a:lnTo>
                    <a:pt x="9475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485140" y="1305533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685181" y="1179191"/>
              <a:ext cx="21058" cy="536955"/>
            </a:xfrm>
            <a:custGeom>
              <a:avLst/>
              <a:gdLst/>
              <a:ahLst/>
              <a:cxnLst/>
              <a:rect l="0" t="0" r="0" b="0"/>
              <a:pathLst>
                <a:path w="21058" h="536955">
                  <a:moveTo>
                    <a:pt x="0" y="0"/>
                  </a:moveTo>
                  <a:lnTo>
                    <a:pt x="0" y="14803"/>
                  </a:lnTo>
                  <a:lnTo>
                    <a:pt x="0" y="29995"/>
                  </a:lnTo>
                  <a:lnTo>
                    <a:pt x="0" y="47077"/>
                  </a:lnTo>
                  <a:lnTo>
                    <a:pt x="0" y="65652"/>
                  </a:lnTo>
                  <a:lnTo>
                    <a:pt x="0" y="84813"/>
                  </a:lnTo>
                  <a:lnTo>
                    <a:pt x="0" y="103960"/>
                  </a:lnTo>
                  <a:lnTo>
                    <a:pt x="0" y="122846"/>
                  </a:lnTo>
                  <a:lnTo>
                    <a:pt x="0" y="141423"/>
                  </a:lnTo>
                  <a:lnTo>
                    <a:pt x="0" y="159722"/>
                  </a:lnTo>
                  <a:lnTo>
                    <a:pt x="0" y="177634"/>
                  </a:lnTo>
                  <a:lnTo>
                    <a:pt x="0" y="194908"/>
                  </a:lnTo>
                  <a:lnTo>
                    <a:pt x="0" y="211465"/>
                  </a:lnTo>
                  <a:lnTo>
                    <a:pt x="0" y="227536"/>
                  </a:lnTo>
                  <a:lnTo>
                    <a:pt x="0" y="243555"/>
                  </a:lnTo>
                  <a:lnTo>
                    <a:pt x="0" y="259789"/>
                  </a:lnTo>
                  <a:lnTo>
                    <a:pt x="0" y="276644"/>
                  </a:lnTo>
                  <a:lnTo>
                    <a:pt x="0" y="294716"/>
                  </a:lnTo>
                  <a:lnTo>
                    <a:pt x="5" y="314203"/>
                  </a:lnTo>
                  <a:lnTo>
                    <a:pt x="177" y="334494"/>
                  </a:lnTo>
                  <a:lnTo>
                    <a:pt x="825" y="354421"/>
                  </a:lnTo>
                  <a:lnTo>
                    <a:pt x="2075" y="373342"/>
                  </a:lnTo>
                  <a:lnTo>
                    <a:pt x="3727" y="391297"/>
                  </a:lnTo>
                  <a:lnTo>
                    <a:pt x="5375" y="408728"/>
                  </a:lnTo>
                  <a:lnTo>
                    <a:pt x="6782" y="425963"/>
                  </a:lnTo>
                  <a:lnTo>
                    <a:pt x="8049" y="442844"/>
                  </a:lnTo>
                  <a:lnTo>
                    <a:pt x="9505" y="458820"/>
                  </a:lnTo>
                  <a:lnTo>
                    <a:pt x="11331" y="473639"/>
                  </a:lnTo>
                  <a:lnTo>
                    <a:pt x="13398" y="487105"/>
                  </a:lnTo>
                  <a:lnTo>
                    <a:pt x="15549" y="500349"/>
                  </a:lnTo>
                  <a:lnTo>
                    <a:pt x="17976" y="515647"/>
                  </a:lnTo>
                  <a:lnTo>
                    <a:pt x="21057" y="5369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569367" y="1400290"/>
              <a:ext cx="221100" cy="42115"/>
            </a:xfrm>
            <a:custGeom>
              <a:avLst/>
              <a:gdLst/>
              <a:ahLst/>
              <a:cxnLst/>
              <a:rect l="0" t="0" r="0" b="0"/>
              <a:pathLst>
                <a:path w="221100" h="42115">
                  <a:moveTo>
                    <a:pt x="221099" y="0"/>
                  </a:moveTo>
                  <a:lnTo>
                    <a:pt x="212164" y="2933"/>
                  </a:lnTo>
                  <a:lnTo>
                    <a:pt x="202537" y="5716"/>
                  </a:lnTo>
                  <a:lnTo>
                    <a:pt x="191254" y="8615"/>
                  </a:lnTo>
                  <a:lnTo>
                    <a:pt x="178759" y="11656"/>
                  </a:lnTo>
                  <a:lnTo>
                    <a:pt x="165928" y="14821"/>
                  </a:lnTo>
                  <a:lnTo>
                    <a:pt x="153300" y="18085"/>
                  </a:lnTo>
                  <a:lnTo>
                    <a:pt x="140745" y="21423"/>
                  </a:lnTo>
                  <a:lnTo>
                    <a:pt x="127653" y="24814"/>
                  </a:lnTo>
                  <a:lnTo>
                    <a:pt x="113705" y="28238"/>
                  </a:lnTo>
                  <a:lnTo>
                    <a:pt x="99052" y="31520"/>
                  </a:lnTo>
                  <a:lnTo>
                    <a:pt x="84130" y="34344"/>
                  </a:lnTo>
                  <a:lnTo>
                    <a:pt x="69248" y="36576"/>
                  </a:lnTo>
                  <a:lnTo>
                    <a:pt x="54937" y="38246"/>
                  </a:lnTo>
                  <a:lnTo>
                    <a:pt x="40514" y="39631"/>
                  </a:lnTo>
                  <a:lnTo>
                    <a:pt x="23596" y="40851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848945" y="1568746"/>
              <a:ext cx="4694" cy="178985"/>
            </a:xfrm>
            <a:custGeom>
              <a:avLst/>
              <a:gdLst/>
              <a:ahLst/>
              <a:cxnLst/>
              <a:rect l="0" t="0" r="0" b="0"/>
              <a:pathLst>
                <a:path w="4694" h="178985">
                  <a:moveTo>
                    <a:pt x="4693" y="0"/>
                  </a:moveTo>
                  <a:lnTo>
                    <a:pt x="4626" y="11802"/>
                  </a:lnTo>
                  <a:lnTo>
                    <a:pt x="3985" y="23571"/>
                  </a:lnTo>
                  <a:lnTo>
                    <a:pt x="2698" y="36461"/>
                  </a:lnTo>
                  <a:lnTo>
                    <a:pt x="1184" y="50310"/>
                  </a:lnTo>
                  <a:lnTo>
                    <a:pt x="164" y="64638"/>
                  </a:lnTo>
                  <a:lnTo>
                    <a:pt x="0" y="79107"/>
                  </a:lnTo>
                  <a:lnTo>
                    <a:pt x="554" y="93557"/>
                  </a:lnTo>
                  <a:lnTo>
                    <a:pt x="1392" y="107933"/>
                  </a:lnTo>
                  <a:lnTo>
                    <a:pt x="2215" y="122209"/>
                  </a:lnTo>
                  <a:lnTo>
                    <a:pt x="2905" y="135791"/>
                  </a:lnTo>
                  <a:lnTo>
                    <a:pt x="3508" y="148843"/>
                  </a:lnTo>
                  <a:lnTo>
                    <a:pt x="4074" y="162512"/>
                  </a:lnTo>
                  <a:lnTo>
                    <a:pt x="4693" y="1789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853637" y="1358176"/>
              <a:ext cx="10530" cy="21058"/>
            </a:xfrm>
            <a:custGeom>
              <a:avLst/>
              <a:gdLst/>
              <a:ahLst/>
              <a:cxnLst/>
              <a:rect l="0" t="0" r="0" b="0"/>
              <a:pathLst>
                <a:path w="10530" h="21058">
                  <a:moveTo>
                    <a:pt x="0" y="21057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961477" y="1433381"/>
              <a:ext cx="144846" cy="288638"/>
            </a:xfrm>
            <a:custGeom>
              <a:avLst/>
              <a:gdLst/>
              <a:ahLst/>
              <a:cxnLst/>
              <a:rect l="0" t="0" r="0" b="0"/>
              <a:pathLst>
                <a:path w="144846" h="288638">
                  <a:moveTo>
                    <a:pt x="144845" y="40608"/>
                  </a:moveTo>
                  <a:lnTo>
                    <a:pt x="141843" y="31874"/>
                  </a:lnTo>
                  <a:lnTo>
                    <a:pt x="138421" y="24167"/>
                  </a:lnTo>
                  <a:lnTo>
                    <a:pt x="134211" y="16779"/>
                  </a:lnTo>
                  <a:lnTo>
                    <a:pt x="128793" y="10036"/>
                  </a:lnTo>
                  <a:lnTo>
                    <a:pt x="121367" y="4803"/>
                  </a:lnTo>
                  <a:lnTo>
                    <a:pt x="111690" y="1441"/>
                  </a:lnTo>
                  <a:lnTo>
                    <a:pt x="100471" y="0"/>
                  </a:lnTo>
                  <a:lnTo>
                    <a:pt x="89027" y="472"/>
                  </a:lnTo>
                  <a:lnTo>
                    <a:pt x="78155" y="2651"/>
                  </a:lnTo>
                  <a:lnTo>
                    <a:pt x="68098" y="6537"/>
                  </a:lnTo>
                  <a:lnTo>
                    <a:pt x="58817" y="12410"/>
                  </a:lnTo>
                  <a:lnTo>
                    <a:pt x="50173" y="20246"/>
                  </a:lnTo>
                  <a:lnTo>
                    <a:pt x="42012" y="29760"/>
                  </a:lnTo>
                  <a:lnTo>
                    <a:pt x="34204" y="40587"/>
                  </a:lnTo>
                  <a:lnTo>
                    <a:pt x="26653" y="52387"/>
                  </a:lnTo>
                  <a:lnTo>
                    <a:pt x="19613" y="64885"/>
                  </a:lnTo>
                  <a:lnTo>
                    <a:pt x="13642" y="77872"/>
                  </a:lnTo>
                  <a:lnTo>
                    <a:pt x="8962" y="91203"/>
                  </a:lnTo>
                  <a:lnTo>
                    <a:pt x="5481" y="104934"/>
                  </a:lnTo>
                  <a:lnTo>
                    <a:pt x="2980" y="119297"/>
                  </a:lnTo>
                  <a:lnTo>
                    <a:pt x="1227" y="134363"/>
                  </a:lnTo>
                  <a:lnTo>
                    <a:pt x="184" y="149735"/>
                  </a:lnTo>
                  <a:lnTo>
                    <a:pt x="0" y="164676"/>
                  </a:lnTo>
                  <a:lnTo>
                    <a:pt x="693" y="178798"/>
                  </a:lnTo>
                  <a:lnTo>
                    <a:pt x="2308" y="192061"/>
                  </a:lnTo>
                  <a:lnTo>
                    <a:pt x="4995" y="204581"/>
                  </a:lnTo>
                  <a:lnTo>
                    <a:pt x="8732" y="216517"/>
                  </a:lnTo>
                  <a:lnTo>
                    <a:pt x="13360" y="227856"/>
                  </a:lnTo>
                  <a:lnTo>
                    <a:pt x="18682" y="238412"/>
                  </a:lnTo>
                  <a:lnTo>
                    <a:pt x="24526" y="248144"/>
                  </a:lnTo>
                  <a:lnTo>
                    <a:pt x="30905" y="256986"/>
                  </a:lnTo>
                  <a:lnTo>
                    <a:pt x="38018" y="264780"/>
                  </a:lnTo>
                  <a:lnTo>
                    <a:pt x="45920" y="271537"/>
                  </a:lnTo>
                  <a:lnTo>
                    <a:pt x="54684" y="277243"/>
                  </a:lnTo>
                  <a:lnTo>
                    <a:pt x="64478" y="281786"/>
                  </a:lnTo>
                  <a:lnTo>
                    <a:pt x="75279" y="285209"/>
                  </a:lnTo>
                  <a:lnTo>
                    <a:pt x="86519" y="287502"/>
                  </a:lnTo>
                  <a:lnTo>
                    <a:pt x="98393" y="288637"/>
                  </a:lnTo>
                  <a:lnTo>
                    <a:pt x="113058" y="287597"/>
                  </a:lnTo>
                  <a:lnTo>
                    <a:pt x="134316" y="28276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163395" y="1475977"/>
              <a:ext cx="290368" cy="227464"/>
            </a:xfrm>
            <a:custGeom>
              <a:avLst/>
              <a:gdLst/>
              <a:ahLst/>
              <a:cxnLst/>
              <a:rect l="0" t="0" r="0" b="0"/>
              <a:pathLst>
                <a:path w="290368" h="227464">
                  <a:moveTo>
                    <a:pt x="142968" y="113826"/>
                  </a:moveTo>
                  <a:lnTo>
                    <a:pt x="148701" y="102091"/>
                  </a:lnTo>
                  <a:lnTo>
                    <a:pt x="152985" y="90962"/>
                  </a:lnTo>
                  <a:lnTo>
                    <a:pt x="156183" y="79373"/>
                  </a:lnTo>
                  <a:lnTo>
                    <a:pt x="158198" y="67557"/>
                  </a:lnTo>
                  <a:lnTo>
                    <a:pt x="158598" y="56194"/>
                  </a:lnTo>
                  <a:lnTo>
                    <a:pt x="157282" y="45644"/>
                  </a:lnTo>
                  <a:lnTo>
                    <a:pt x="154287" y="35943"/>
                  </a:lnTo>
                  <a:lnTo>
                    <a:pt x="149614" y="26971"/>
                  </a:lnTo>
                  <a:lnTo>
                    <a:pt x="143435" y="18581"/>
                  </a:lnTo>
                  <a:lnTo>
                    <a:pt x="136035" y="11118"/>
                  </a:lnTo>
                  <a:lnTo>
                    <a:pt x="127706" y="5382"/>
                  </a:lnTo>
                  <a:lnTo>
                    <a:pt x="118700" y="1675"/>
                  </a:lnTo>
                  <a:lnTo>
                    <a:pt x="109214" y="0"/>
                  </a:lnTo>
                  <a:lnTo>
                    <a:pt x="99395" y="313"/>
                  </a:lnTo>
                  <a:lnTo>
                    <a:pt x="89351" y="2381"/>
                  </a:lnTo>
                  <a:lnTo>
                    <a:pt x="79318" y="6022"/>
                  </a:lnTo>
                  <a:lnTo>
                    <a:pt x="69656" y="11199"/>
                  </a:lnTo>
                  <a:lnTo>
                    <a:pt x="60526" y="17750"/>
                  </a:lnTo>
                  <a:lnTo>
                    <a:pt x="51920" y="25417"/>
                  </a:lnTo>
                  <a:lnTo>
                    <a:pt x="43753" y="33932"/>
                  </a:lnTo>
                  <a:lnTo>
                    <a:pt x="35929" y="43071"/>
                  </a:lnTo>
                  <a:lnTo>
                    <a:pt x="28521" y="52818"/>
                  </a:lnTo>
                  <a:lnTo>
                    <a:pt x="21764" y="63345"/>
                  </a:lnTo>
                  <a:lnTo>
                    <a:pt x="15740" y="74687"/>
                  </a:lnTo>
                  <a:lnTo>
                    <a:pt x="10542" y="86745"/>
                  </a:lnTo>
                  <a:lnTo>
                    <a:pt x="6348" y="99372"/>
                  </a:lnTo>
                  <a:lnTo>
                    <a:pt x="3162" y="112423"/>
                  </a:lnTo>
                  <a:lnTo>
                    <a:pt x="1006" y="125780"/>
                  </a:lnTo>
                  <a:lnTo>
                    <a:pt x="0" y="139354"/>
                  </a:lnTo>
                  <a:lnTo>
                    <a:pt x="105" y="153067"/>
                  </a:lnTo>
                  <a:lnTo>
                    <a:pt x="1310" y="166547"/>
                  </a:lnTo>
                  <a:lnTo>
                    <a:pt x="3713" y="179145"/>
                  </a:lnTo>
                  <a:lnTo>
                    <a:pt x="7261" y="190576"/>
                  </a:lnTo>
                  <a:lnTo>
                    <a:pt x="11930" y="200726"/>
                  </a:lnTo>
                  <a:lnTo>
                    <a:pt x="17813" y="209479"/>
                  </a:lnTo>
                  <a:lnTo>
                    <a:pt x="24844" y="216909"/>
                  </a:lnTo>
                  <a:lnTo>
                    <a:pt x="32837" y="222747"/>
                  </a:lnTo>
                  <a:lnTo>
                    <a:pt x="41571" y="226322"/>
                  </a:lnTo>
                  <a:lnTo>
                    <a:pt x="50849" y="227463"/>
                  </a:lnTo>
                  <a:lnTo>
                    <a:pt x="60348" y="226281"/>
                  </a:lnTo>
                  <a:lnTo>
                    <a:pt x="69645" y="222905"/>
                  </a:lnTo>
                  <a:lnTo>
                    <a:pt x="78525" y="217634"/>
                  </a:lnTo>
                  <a:lnTo>
                    <a:pt x="86962" y="210861"/>
                  </a:lnTo>
                  <a:lnTo>
                    <a:pt x="95015" y="202961"/>
                  </a:lnTo>
                  <a:lnTo>
                    <a:pt x="102763" y="194241"/>
                  </a:lnTo>
                  <a:lnTo>
                    <a:pt x="110120" y="184780"/>
                  </a:lnTo>
                  <a:lnTo>
                    <a:pt x="116842" y="174444"/>
                  </a:lnTo>
                  <a:lnTo>
                    <a:pt x="122847" y="163236"/>
                  </a:lnTo>
                  <a:lnTo>
                    <a:pt x="128203" y="151437"/>
                  </a:lnTo>
                  <a:lnTo>
                    <a:pt x="133035" y="139517"/>
                  </a:lnTo>
                  <a:lnTo>
                    <a:pt x="137467" y="127753"/>
                  </a:lnTo>
                  <a:lnTo>
                    <a:pt x="141443" y="116074"/>
                  </a:lnTo>
                  <a:lnTo>
                    <a:pt x="144743" y="104167"/>
                  </a:lnTo>
                  <a:lnTo>
                    <a:pt x="147282" y="91955"/>
                  </a:lnTo>
                  <a:lnTo>
                    <a:pt x="148636" y="82812"/>
                  </a:lnTo>
                  <a:lnTo>
                    <a:pt x="149156" y="80636"/>
                  </a:lnTo>
                  <a:lnTo>
                    <a:pt x="150494" y="83591"/>
                  </a:lnTo>
                  <a:lnTo>
                    <a:pt x="152982" y="89773"/>
                  </a:lnTo>
                  <a:lnTo>
                    <a:pt x="156188" y="98217"/>
                  </a:lnTo>
                  <a:lnTo>
                    <a:pt x="159730" y="108314"/>
                  </a:lnTo>
                  <a:lnTo>
                    <a:pt x="163551" y="119446"/>
                  </a:lnTo>
                  <a:lnTo>
                    <a:pt x="167864" y="130958"/>
                  </a:lnTo>
                  <a:lnTo>
                    <a:pt x="172767" y="142454"/>
                  </a:lnTo>
                  <a:lnTo>
                    <a:pt x="178380" y="153454"/>
                  </a:lnTo>
                  <a:lnTo>
                    <a:pt x="184912" y="163314"/>
                  </a:lnTo>
                  <a:lnTo>
                    <a:pt x="192386" y="171797"/>
                  </a:lnTo>
                  <a:lnTo>
                    <a:pt x="200678" y="179002"/>
                  </a:lnTo>
                  <a:lnTo>
                    <a:pt x="209615" y="185165"/>
                  </a:lnTo>
                  <a:lnTo>
                    <a:pt x="219033" y="190530"/>
                  </a:lnTo>
                  <a:lnTo>
                    <a:pt x="228797" y="194984"/>
                  </a:lnTo>
                  <a:lnTo>
                    <a:pt x="238804" y="198079"/>
                  </a:lnTo>
                  <a:lnTo>
                    <a:pt x="248964" y="199686"/>
                  </a:lnTo>
                  <a:lnTo>
                    <a:pt x="258772" y="200119"/>
                  </a:lnTo>
                  <a:lnTo>
                    <a:pt x="268259" y="200008"/>
                  </a:lnTo>
                  <a:lnTo>
                    <a:pt x="278260" y="199343"/>
                  </a:lnTo>
                  <a:lnTo>
                    <a:pt x="290367" y="1980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437305" y="1063378"/>
              <a:ext cx="90157" cy="673825"/>
            </a:xfrm>
            <a:custGeom>
              <a:avLst/>
              <a:gdLst/>
              <a:ahLst/>
              <a:cxnLst/>
              <a:rect l="0" t="0" r="0" b="0"/>
              <a:pathLst>
                <a:path w="90157" h="673825">
                  <a:moveTo>
                    <a:pt x="16456" y="0"/>
                  </a:moveTo>
                  <a:lnTo>
                    <a:pt x="10723" y="6068"/>
                  </a:lnTo>
                  <a:lnTo>
                    <a:pt x="6438" y="13553"/>
                  </a:lnTo>
                  <a:lnTo>
                    <a:pt x="3237" y="23233"/>
                  </a:lnTo>
                  <a:lnTo>
                    <a:pt x="1049" y="34547"/>
                  </a:lnTo>
                  <a:lnTo>
                    <a:pt x="0" y="46530"/>
                  </a:lnTo>
                  <a:lnTo>
                    <a:pt x="54" y="58560"/>
                  </a:lnTo>
                  <a:lnTo>
                    <a:pt x="878" y="70702"/>
                  </a:lnTo>
                  <a:lnTo>
                    <a:pt x="1958" y="83509"/>
                  </a:lnTo>
                  <a:lnTo>
                    <a:pt x="2978" y="97263"/>
                  </a:lnTo>
                  <a:lnTo>
                    <a:pt x="3983" y="111786"/>
                  </a:lnTo>
                  <a:lnTo>
                    <a:pt x="5262" y="126620"/>
                  </a:lnTo>
                  <a:lnTo>
                    <a:pt x="6975" y="141460"/>
                  </a:lnTo>
                  <a:lnTo>
                    <a:pt x="9126" y="156343"/>
                  </a:lnTo>
                  <a:lnTo>
                    <a:pt x="11649" y="171547"/>
                  </a:lnTo>
                  <a:lnTo>
                    <a:pt x="14461" y="187219"/>
                  </a:lnTo>
                  <a:lnTo>
                    <a:pt x="17485" y="203353"/>
                  </a:lnTo>
                  <a:lnTo>
                    <a:pt x="20661" y="219877"/>
                  </a:lnTo>
                  <a:lnTo>
                    <a:pt x="23944" y="236701"/>
                  </a:lnTo>
                  <a:lnTo>
                    <a:pt x="27300" y="253747"/>
                  </a:lnTo>
                  <a:lnTo>
                    <a:pt x="30705" y="270949"/>
                  </a:lnTo>
                  <a:lnTo>
                    <a:pt x="34140" y="288258"/>
                  </a:lnTo>
                  <a:lnTo>
                    <a:pt x="37430" y="305474"/>
                  </a:lnTo>
                  <a:lnTo>
                    <a:pt x="40261" y="322266"/>
                  </a:lnTo>
                  <a:lnTo>
                    <a:pt x="42500" y="338493"/>
                  </a:lnTo>
                  <a:lnTo>
                    <a:pt x="44343" y="354339"/>
                  </a:lnTo>
                  <a:lnTo>
                    <a:pt x="46195" y="370206"/>
                  </a:lnTo>
                  <a:lnTo>
                    <a:pt x="48296" y="386324"/>
                  </a:lnTo>
                  <a:lnTo>
                    <a:pt x="50708" y="402592"/>
                  </a:lnTo>
                  <a:lnTo>
                    <a:pt x="53406" y="418673"/>
                  </a:lnTo>
                  <a:lnTo>
                    <a:pt x="56331" y="434383"/>
                  </a:lnTo>
                  <a:lnTo>
                    <a:pt x="59262" y="449696"/>
                  </a:lnTo>
                  <a:lnTo>
                    <a:pt x="61843" y="464665"/>
                  </a:lnTo>
                  <a:lnTo>
                    <a:pt x="63912" y="479363"/>
                  </a:lnTo>
                  <a:lnTo>
                    <a:pt x="65638" y="493861"/>
                  </a:lnTo>
                  <a:lnTo>
                    <a:pt x="67412" y="508216"/>
                  </a:lnTo>
                  <a:lnTo>
                    <a:pt x="69460" y="522474"/>
                  </a:lnTo>
                  <a:lnTo>
                    <a:pt x="71837" y="536831"/>
                  </a:lnTo>
                  <a:lnTo>
                    <a:pt x="74512" y="551616"/>
                  </a:lnTo>
                  <a:lnTo>
                    <a:pt x="77421" y="566969"/>
                  </a:lnTo>
                  <a:lnTo>
                    <a:pt x="80341" y="582704"/>
                  </a:lnTo>
                  <a:lnTo>
                    <a:pt x="82914" y="598420"/>
                  </a:lnTo>
                  <a:lnTo>
                    <a:pt x="84974" y="613863"/>
                  </a:lnTo>
                  <a:lnTo>
                    <a:pt x="86528" y="628367"/>
                  </a:lnTo>
                  <a:lnTo>
                    <a:pt x="87822" y="642205"/>
                  </a:lnTo>
                  <a:lnTo>
                    <a:pt x="88966" y="656589"/>
                  </a:lnTo>
                  <a:lnTo>
                    <a:pt x="90156" y="67382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879184" y="1031792"/>
              <a:ext cx="301044" cy="663297"/>
            </a:xfrm>
            <a:custGeom>
              <a:avLst/>
              <a:gdLst/>
              <a:ahLst/>
              <a:cxnLst/>
              <a:rect l="0" t="0" r="0" b="0"/>
              <a:pathLst>
                <a:path w="301044" h="663297">
                  <a:moveTo>
                    <a:pt x="111530" y="663296"/>
                  </a:moveTo>
                  <a:lnTo>
                    <a:pt x="111463" y="651493"/>
                  </a:lnTo>
                  <a:lnTo>
                    <a:pt x="110824" y="639724"/>
                  </a:lnTo>
                  <a:lnTo>
                    <a:pt x="109527" y="626838"/>
                  </a:lnTo>
                  <a:lnTo>
                    <a:pt x="107667" y="613163"/>
                  </a:lnTo>
                  <a:lnTo>
                    <a:pt x="105351" y="599484"/>
                  </a:lnTo>
                  <a:lnTo>
                    <a:pt x="102684" y="586263"/>
                  </a:lnTo>
                  <a:lnTo>
                    <a:pt x="99760" y="573466"/>
                  </a:lnTo>
                  <a:lnTo>
                    <a:pt x="96653" y="560738"/>
                  </a:lnTo>
                  <a:lnTo>
                    <a:pt x="93418" y="547832"/>
                  </a:lnTo>
                  <a:lnTo>
                    <a:pt x="90094" y="534182"/>
                  </a:lnTo>
                  <a:lnTo>
                    <a:pt x="86709" y="518875"/>
                  </a:lnTo>
                  <a:lnTo>
                    <a:pt x="83284" y="501582"/>
                  </a:lnTo>
                  <a:lnTo>
                    <a:pt x="79831" y="483101"/>
                  </a:lnTo>
                  <a:lnTo>
                    <a:pt x="76359" y="465003"/>
                  </a:lnTo>
                  <a:lnTo>
                    <a:pt x="72870" y="448167"/>
                  </a:lnTo>
                  <a:lnTo>
                    <a:pt x="69205" y="432614"/>
                  </a:lnTo>
                  <a:lnTo>
                    <a:pt x="65058" y="417875"/>
                  </a:lnTo>
                  <a:lnTo>
                    <a:pt x="60308" y="403555"/>
                  </a:lnTo>
                  <a:lnTo>
                    <a:pt x="55151" y="389429"/>
                  </a:lnTo>
                  <a:lnTo>
                    <a:pt x="49996" y="375383"/>
                  </a:lnTo>
                  <a:lnTo>
                    <a:pt x="45086" y="361365"/>
                  </a:lnTo>
                  <a:lnTo>
                    <a:pt x="40486" y="347353"/>
                  </a:lnTo>
                  <a:lnTo>
                    <a:pt x="36170" y="333338"/>
                  </a:lnTo>
                  <a:lnTo>
                    <a:pt x="32082" y="319309"/>
                  </a:lnTo>
                  <a:lnTo>
                    <a:pt x="28168" y="304940"/>
                  </a:lnTo>
                  <a:lnTo>
                    <a:pt x="24380" y="289615"/>
                  </a:lnTo>
                  <a:lnTo>
                    <a:pt x="20679" y="273082"/>
                  </a:lnTo>
                  <a:lnTo>
                    <a:pt x="17039" y="255571"/>
                  </a:lnTo>
                  <a:lnTo>
                    <a:pt x="13443" y="237592"/>
                  </a:lnTo>
                  <a:lnTo>
                    <a:pt x="9879" y="219497"/>
                  </a:lnTo>
                  <a:lnTo>
                    <a:pt x="6502" y="201449"/>
                  </a:lnTo>
                  <a:lnTo>
                    <a:pt x="3615" y="183500"/>
                  </a:lnTo>
                  <a:lnTo>
                    <a:pt x="1350" y="165660"/>
                  </a:lnTo>
                  <a:lnTo>
                    <a:pt x="0" y="148240"/>
                  </a:lnTo>
                  <a:lnTo>
                    <a:pt x="76" y="131835"/>
                  </a:lnTo>
                  <a:lnTo>
                    <a:pt x="1724" y="116692"/>
                  </a:lnTo>
                  <a:lnTo>
                    <a:pt x="4780" y="102895"/>
                  </a:lnTo>
                  <a:lnTo>
                    <a:pt x="8966" y="90539"/>
                  </a:lnTo>
                  <a:lnTo>
                    <a:pt x="14010" y="79523"/>
                  </a:lnTo>
                  <a:lnTo>
                    <a:pt x="20004" y="69615"/>
                  </a:lnTo>
                  <a:lnTo>
                    <a:pt x="27384" y="60558"/>
                  </a:lnTo>
                  <a:lnTo>
                    <a:pt x="36279" y="52134"/>
                  </a:lnTo>
                  <a:lnTo>
                    <a:pt x="46692" y="44490"/>
                  </a:lnTo>
                  <a:lnTo>
                    <a:pt x="58664" y="38107"/>
                  </a:lnTo>
                  <a:lnTo>
                    <a:pt x="72058" y="33148"/>
                  </a:lnTo>
                  <a:lnTo>
                    <a:pt x="86782" y="29478"/>
                  </a:lnTo>
                  <a:lnTo>
                    <a:pt x="102868" y="26850"/>
                  </a:lnTo>
                  <a:lnTo>
                    <a:pt x="120193" y="25002"/>
                  </a:lnTo>
                  <a:lnTo>
                    <a:pt x="138045" y="23556"/>
                  </a:lnTo>
                  <a:lnTo>
                    <a:pt x="155262" y="22037"/>
                  </a:lnTo>
                  <a:lnTo>
                    <a:pt x="171249" y="20197"/>
                  </a:lnTo>
                  <a:lnTo>
                    <a:pt x="186100" y="18145"/>
                  </a:lnTo>
                  <a:lnTo>
                    <a:pt x="200303" y="16228"/>
                  </a:lnTo>
                  <a:lnTo>
                    <a:pt x="214225" y="14640"/>
                  </a:lnTo>
                  <a:lnTo>
                    <a:pt x="227899" y="13253"/>
                  </a:lnTo>
                  <a:lnTo>
                    <a:pt x="241103" y="11716"/>
                  </a:lnTo>
                  <a:lnTo>
                    <a:pt x="253721" y="9835"/>
                  </a:lnTo>
                  <a:lnTo>
                    <a:pt x="265338" y="7732"/>
                  </a:lnTo>
                  <a:lnTo>
                    <a:pt x="276313" y="5553"/>
                  </a:lnTo>
                  <a:lnTo>
                    <a:pt x="287608" y="3103"/>
                  </a:lnTo>
                  <a:lnTo>
                    <a:pt x="30104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917015" y="1410818"/>
              <a:ext cx="147400" cy="42115"/>
            </a:xfrm>
            <a:custGeom>
              <a:avLst/>
              <a:gdLst/>
              <a:ahLst/>
              <a:cxnLst/>
              <a:rect l="0" t="0" r="0" b="0"/>
              <a:pathLst>
                <a:path w="147400" h="42115">
                  <a:moveTo>
                    <a:pt x="147399" y="0"/>
                  </a:moveTo>
                  <a:lnTo>
                    <a:pt x="138597" y="2934"/>
                  </a:lnTo>
                  <a:lnTo>
                    <a:pt x="130251" y="5716"/>
                  </a:lnTo>
                  <a:lnTo>
                    <a:pt x="121552" y="8616"/>
                  </a:lnTo>
                  <a:lnTo>
                    <a:pt x="112431" y="11656"/>
                  </a:lnTo>
                  <a:lnTo>
                    <a:pt x="102936" y="14821"/>
                  </a:lnTo>
                  <a:lnTo>
                    <a:pt x="93139" y="18081"/>
                  </a:lnTo>
                  <a:lnTo>
                    <a:pt x="82953" y="21246"/>
                  </a:lnTo>
                  <a:lnTo>
                    <a:pt x="72131" y="23989"/>
                  </a:lnTo>
                  <a:lnTo>
                    <a:pt x="60605" y="26169"/>
                  </a:lnTo>
                  <a:lnTo>
                    <a:pt x="48859" y="28003"/>
                  </a:lnTo>
                  <a:lnTo>
                    <a:pt x="36585" y="30260"/>
                  </a:lnTo>
                  <a:lnTo>
                    <a:pt x="21586" y="34253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6074943" y="1401988"/>
              <a:ext cx="200042" cy="295025"/>
            </a:xfrm>
            <a:custGeom>
              <a:avLst/>
              <a:gdLst/>
              <a:ahLst/>
              <a:cxnLst/>
              <a:rect l="0" t="0" r="0" b="0"/>
              <a:pathLst>
                <a:path w="200042" h="295025">
                  <a:moveTo>
                    <a:pt x="0" y="145701"/>
                  </a:moveTo>
                  <a:lnTo>
                    <a:pt x="11734" y="145634"/>
                  </a:lnTo>
                  <a:lnTo>
                    <a:pt x="22863" y="144993"/>
                  </a:lnTo>
                  <a:lnTo>
                    <a:pt x="34457" y="143697"/>
                  </a:lnTo>
                  <a:lnTo>
                    <a:pt x="46446" y="141837"/>
                  </a:lnTo>
                  <a:lnTo>
                    <a:pt x="58457" y="139521"/>
                  </a:lnTo>
                  <a:lnTo>
                    <a:pt x="70260" y="136854"/>
                  </a:lnTo>
                  <a:lnTo>
                    <a:pt x="81787" y="133931"/>
                  </a:lnTo>
                  <a:lnTo>
                    <a:pt x="93056" y="130823"/>
                  </a:lnTo>
                  <a:lnTo>
                    <a:pt x="104110" y="127583"/>
                  </a:lnTo>
                  <a:lnTo>
                    <a:pt x="114838" y="124087"/>
                  </a:lnTo>
                  <a:lnTo>
                    <a:pt x="124975" y="120054"/>
                  </a:lnTo>
                  <a:lnTo>
                    <a:pt x="134426" y="115371"/>
                  </a:lnTo>
                  <a:lnTo>
                    <a:pt x="143249" y="109920"/>
                  </a:lnTo>
                  <a:lnTo>
                    <a:pt x="151562" y="103503"/>
                  </a:lnTo>
                  <a:lnTo>
                    <a:pt x="159474" y="96109"/>
                  </a:lnTo>
                  <a:lnTo>
                    <a:pt x="166603" y="87873"/>
                  </a:lnTo>
                  <a:lnTo>
                    <a:pt x="172107" y="78974"/>
                  </a:lnTo>
                  <a:lnTo>
                    <a:pt x="175652" y="69586"/>
                  </a:lnTo>
                  <a:lnTo>
                    <a:pt x="177219" y="60013"/>
                  </a:lnTo>
                  <a:lnTo>
                    <a:pt x="176833" y="50667"/>
                  </a:lnTo>
                  <a:lnTo>
                    <a:pt x="174716" y="41753"/>
                  </a:lnTo>
                  <a:lnTo>
                    <a:pt x="171042" y="33295"/>
                  </a:lnTo>
                  <a:lnTo>
                    <a:pt x="165842" y="25227"/>
                  </a:lnTo>
                  <a:lnTo>
                    <a:pt x="159267" y="17478"/>
                  </a:lnTo>
                  <a:lnTo>
                    <a:pt x="151245" y="10461"/>
                  </a:lnTo>
                  <a:lnTo>
                    <a:pt x="141426" y="5031"/>
                  </a:lnTo>
                  <a:lnTo>
                    <a:pt x="129794" y="1534"/>
                  </a:lnTo>
                  <a:lnTo>
                    <a:pt x="117086" y="0"/>
                  </a:lnTo>
                  <a:lnTo>
                    <a:pt x="104556" y="408"/>
                  </a:lnTo>
                  <a:lnTo>
                    <a:pt x="92913" y="2541"/>
                  </a:lnTo>
                  <a:lnTo>
                    <a:pt x="82320" y="6225"/>
                  </a:lnTo>
                  <a:lnTo>
                    <a:pt x="72670" y="11431"/>
                  </a:lnTo>
                  <a:lnTo>
                    <a:pt x="63779" y="18005"/>
                  </a:lnTo>
                  <a:lnTo>
                    <a:pt x="55621" y="25858"/>
                  </a:lnTo>
                  <a:lnTo>
                    <a:pt x="48346" y="35030"/>
                  </a:lnTo>
                  <a:lnTo>
                    <a:pt x="41967" y="45424"/>
                  </a:lnTo>
                  <a:lnTo>
                    <a:pt x="36527" y="56826"/>
                  </a:lnTo>
                  <a:lnTo>
                    <a:pt x="32169" y="69004"/>
                  </a:lnTo>
                  <a:lnTo>
                    <a:pt x="28874" y="81751"/>
                  </a:lnTo>
                  <a:lnTo>
                    <a:pt x="26644" y="94904"/>
                  </a:lnTo>
                  <a:lnTo>
                    <a:pt x="25589" y="108338"/>
                  </a:lnTo>
                  <a:lnTo>
                    <a:pt x="25660" y="121968"/>
                  </a:lnTo>
                  <a:lnTo>
                    <a:pt x="26843" y="135731"/>
                  </a:lnTo>
                  <a:lnTo>
                    <a:pt x="29232" y="149584"/>
                  </a:lnTo>
                  <a:lnTo>
                    <a:pt x="32768" y="163498"/>
                  </a:lnTo>
                  <a:lnTo>
                    <a:pt x="37431" y="177453"/>
                  </a:lnTo>
                  <a:lnTo>
                    <a:pt x="43309" y="191436"/>
                  </a:lnTo>
                  <a:lnTo>
                    <a:pt x="50338" y="205428"/>
                  </a:lnTo>
                  <a:lnTo>
                    <a:pt x="58328" y="219095"/>
                  </a:lnTo>
                  <a:lnTo>
                    <a:pt x="67062" y="231820"/>
                  </a:lnTo>
                  <a:lnTo>
                    <a:pt x="76343" y="243336"/>
                  </a:lnTo>
                  <a:lnTo>
                    <a:pt x="86015" y="253543"/>
                  </a:lnTo>
                  <a:lnTo>
                    <a:pt x="95960" y="262334"/>
                  </a:lnTo>
                  <a:lnTo>
                    <a:pt x="106093" y="269804"/>
                  </a:lnTo>
                  <a:lnTo>
                    <a:pt x="116355" y="276177"/>
                  </a:lnTo>
                  <a:lnTo>
                    <a:pt x="126704" y="281709"/>
                  </a:lnTo>
                  <a:lnTo>
                    <a:pt x="137108" y="286612"/>
                  </a:lnTo>
                  <a:lnTo>
                    <a:pt x="147477" y="290724"/>
                  </a:lnTo>
                  <a:lnTo>
                    <a:pt x="158892" y="293809"/>
                  </a:lnTo>
                  <a:lnTo>
                    <a:pt x="174591" y="295024"/>
                  </a:lnTo>
                  <a:lnTo>
                    <a:pt x="200041" y="2931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6321702" y="1454840"/>
              <a:ext cx="258610" cy="199130"/>
            </a:xfrm>
            <a:custGeom>
              <a:avLst/>
              <a:gdLst/>
              <a:ahLst/>
              <a:cxnLst/>
              <a:rect l="0" t="0" r="0" b="0"/>
              <a:pathLst>
                <a:path w="258610" h="199130">
                  <a:moveTo>
                    <a:pt x="132267" y="103377"/>
                  </a:moveTo>
                  <a:lnTo>
                    <a:pt x="137933" y="94509"/>
                  </a:lnTo>
                  <a:lnTo>
                    <a:pt x="141577" y="85522"/>
                  </a:lnTo>
                  <a:lnTo>
                    <a:pt x="143482" y="75536"/>
                  </a:lnTo>
                  <a:lnTo>
                    <a:pt x="143811" y="64901"/>
                  </a:lnTo>
                  <a:lnTo>
                    <a:pt x="142543" y="54386"/>
                  </a:lnTo>
                  <a:lnTo>
                    <a:pt x="139814" y="44434"/>
                  </a:lnTo>
                  <a:lnTo>
                    <a:pt x="135721" y="35147"/>
                  </a:lnTo>
                  <a:lnTo>
                    <a:pt x="130237" y="26459"/>
                  </a:lnTo>
                  <a:lnTo>
                    <a:pt x="123479" y="18263"/>
                  </a:lnTo>
                  <a:lnTo>
                    <a:pt x="115673" y="10930"/>
                  </a:lnTo>
                  <a:lnTo>
                    <a:pt x="107064" y="5282"/>
                  </a:lnTo>
                  <a:lnTo>
                    <a:pt x="97867" y="1635"/>
                  </a:lnTo>
                  <a:lnTo>
                    <a:pt x="88252" y="0"/>
                  </a:lnTo>
                  <a:lnTo>
                    <a:pt x="78344" y="339"/>
                  </a:lnTo>
                  <a:lnTo>
                    <a:pt x="68242" y="2421"/>
                  </a:lnTo>
                  <a:lnTo>
                    <a:pt x="58170" y="5901"/>
                  </a:lnTo>
                  <a:lnTo>
                    <a:pt x="48480" y="10438"/>
                  </a:lnTo>
                  <a:lnTo>
                    <a:pt x="39337" y="15750"/>
                  </a:lnTo>
                  <a:lnTo>
                    <a:pt x="30892" y="21940"/>
                  </a:lnTo>
                  <a:lnTo>
                    <a:pt x="23365" y="29458"/>
                  </a:lnTo>
                  <a:lnTo>
                    <a:pt x="16789" y="38449"/>
                  </a:lnTo>
                  <a:lnTo>
                    <a:pt x="11203" y="48929"/>
                  </a:lnTo>
                  <a:lnTo>
                    <a:pt x="6741" y="60946"/>
                  </a:lnTo>
                  <a:lnTo>
                    <a:pt x="3371" y="74357"/>
                  </a:lnTo>
                  <a:lnTo>
                    <a:pt x="1091" y="88584"/>
                  </a:lnTo>
                  <a:lnTo>
                    <a:pt x="0" y="102738"/>
                  </a:lnTo>
                  <a:lnTo>
                    <a:pt x="44" y="116326"/>
                  </a:lnTo>
                  <a:lnTo>
                    <a:pt x="1038" y="129226"/>
                  </a:lnTo>
                  <a:lnTo>
                    <a:pt x="2768" y="141503"/>
                  </a:lnTo>
                  <a:lnTo>
                    <a:pt x="5049" y="153271"/>
                  </a:lnTo>
                  <a:lnTo>
                    <a:pt x="8053" y="164327"/>
                  </a:lnTo>
                  <a:lnTo>
                    <a:pt x="12281" y="174161"/>
                  </a:lnTo>
                  <a:lnTo>
                    <a:pt x="17904" y="182581"/>
                  </a:lnTo>
                  <a:lnTo>
                    <a:pt x="24800" y="189220"/>
                  </a:lnTo>
                  <a:lnTo>
                    <a:pt x="32725" y="193399"/>
                  </a:lnTo>
                  <a:lnTo>
                    <a:pt x="41418" y="194978"/>
                  </a:lnTo>
                  <a:lnTo>
                    <a:pt x="50338" y="194106"/>
                  </a:lnTo>
                  <a:lnTo>
                    <a:pt x="58707" y="190944"/>
                  </a:lnTo>
                  <a:lnTo>
                    <a:pt x="66146" y="185821"/>
                  </a:lnTo>
                  <a:lnTo>
                    <a:pt x="72801" y="179149"/>
                  </a:lnTo>
                  <a:lnTo>
                    <a:pt x="79118" y="171316"/>
                  </a:lnTo>
                  <a:lnTo>
                    <a:pt x="85404" y="162643"/>
                  </a:lnTo>
                  <a:lnTo>
                    <a:pt x="91629" y="153212"/>
                  </a:lnTo>
                  <a:lnTo>
                    <a:pt x="97515" y="142897"/>
                  </a:lnTo>
                  <a:lnTo>
                    <a:pt x="102924" y="131702"/>
                  </a:lnTo>
                  <a:lnTo>
                    <a:pt x="107864" y="119913"/>
                  </a:lnTo>
                  <a:lnTo>
                    <a:pt x="112409" y="107999"/>
                  </a:lnTo>
                  <a:lnTo>
                    <a:pt x="116655" y="96335"/>
                  </a:lnTo>
                  <a:lnTo>
                    <a:pt x="120895" y="88185"/>
                  </a:lnTo>
                  <a:lnTo>
                    <a:pt x="125011" y="87248"/>
                  </a:lnTo>
                  <a:lnTo>
                    <a:pt x="128463" y="91853"/>
                  </a:lnTo>
                  <a:lnTo>
                    <a:pt x="131487" y="99965"/>
                  </a:lnTo>
                  <a:lnTo>
                    <a:pt x="134564" y="110083"/>
                  </a:lnTo>
                  <a:lnTo>
                    <a:pt x="138168" y="121077"/>
                  </a:lnTo>
                  <a:lnTo>
                    <a:pt x="142485" y="132311"/>
                  </a:lnTo>
                  <a:lnTo>
                    <a:pt x="147484" y="143345"/>
                  </a:lnTo>
                  <a:lnTo>
                    <a:pt x="153047" y="153781"/>
                  </a:lnTo>
                  <a:lnTo>
                    <a:pt x="159046" y="163473"/>
                  </a:lnTo>
                  <a:lnTo>
                    <a:pt x="165528" y="172309"/>
                  </a:lnTo>
                  <a:lnTo>
                    <a:pt x="172709" y="180109"/>
                  </a:lnTo>
                  <a:lnTo>
                    <a:pt x="180650" y="186870"/>
                  </a:lnTo>
                  <a:lnTo>
                    <a:pt x="189272" y="192412"/>
                  </a:lnTo>
                  <a:lnTo>
                    <a:pt x="198436" y="196313"/>
                  </a:lnTo>
                  <a:lnTo>
                    <a:pt x="208000" y="198493"/>
                  </a:lnTo>
                  <a:lnTo>
                    <a:pt x="217588" y="199129"/>
                  </a:lnTo>
                  <a:lnTo>
                    <a:pt x="227642" y="198439"/>
                  </a:lnTo>
                  <a:lnTo>
                    <a:pt x="240159" y="195248"/>
                  </a:lnTo>
                  <a:lnTo>
                    <a:pt x="258609" y="18760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6569782" y="1168663"/>
              <a:ext cx="73701" cy="494840"/>
            </a:xfrm>
            <a:custGeom>
              <a:avLst/>
              <a:gdLst/>
              <a:ahLst/>
              <a:cxnLst/>
              <a:rect l="0" t="0" r="0" b="0"/>
              <a:pathLst>
                <a:path w="73701" h="494840">
                  <a:moveTo>
                    <a:pt x="0" y="0"/>
                  </a:moveTo>
                  <a:lnTo>
                    <a:pt x="0" y="11936"/>
                  </a:lnTo>
                  <a:lnTo>
                    <a:pt x="0" y="24986"/>
                  </a:lnTo>
                  <a:lnTo>
                    <a:pt x="4" y="40478"/>
                  </a:lnTo>
                  <a:lnTo>
                    <a:pt x="177" y="58391"/>
                  </a:lnTo>
                  <a:lnTo>
                    <a:pt x="826" y="78649"/>
                  </a:lnTo>
                  <a:lnTo>
                    <a:pt x="2079" y="100939"/>
                  </a:lnTo>
                  <a:lnTo>
                    <a:pt x="3905" y="124196"/>
                  </a:lnTo>
                  <a:lnTo>
                    <a:pt x="6201" y="146786"/>
                  </a:lnTo>
                  <a:lnTo>
                    <a:pt x="8852" y="167851"/>
                  </a:lnTo>
                  <a:lnTo>
                    <a:pt x="11598" y="187258"/>
                  </a:lnTo>
                  <a:lnTo>
                    <a:pt x="14054" y="205219"/>
                  </a:lnTo>
                  <a:lnTo>
                    <a:pt x="16040" y="222044"/>
                  </a:lnTo>
                  <a:lnTo>
                    <a:pt x="17710" y="238024"/>
                  </a:lnTo>
                  <a:lnTo>
                    <a:pt x="19446" y="253399"/>
                  </a:lnTo>
                  <a:lnTo>
                    <a:pt x="21469" y="268348"/>
                  </a:lnTo>
                  <a:lnTo>
                    <a:pt x="23828" y="283004"/>
                  </a:lnTo>
                  <a:lnTo>
                    <a:pt x="26492" y="297459"/>
                  </a:lnTo>
                  <a:lnTo>
                    <a:pt x="29398" y="311777"/>
                  </a:lnTo>
                  <a:lnTo>
                    <a:pt x="32487" y="326004"/>
                  </a:lnTo>
                  <a:lnTo>
                    <a:pt x="35705" y="340167"/>
                  </a:lnTo>
                  <a:lnTo>
                    <a:pt x="39016" y="354294"/>
                  </a:lnTo>
                  <a:lnTo>
                    <a:pt x="42390" y="368561"/>
                  </a:lnTo>
                  <a:lnTo>
                    <a:pt x="45808" y="383285"/>
                  </a:lnTo>
                  <a:lnTo>
                    <a:pt x="49256" y="398592"/>
                  </a:lnTo>
                  <a:lnTo>
                    <a:pt x="52725" y="414127"/>
                  </a:lnTo>
                  <a:lnTo>
                    <a:pt x="56208" y="429176"/>
                  </a:lnTo>
                  <a:lnTo>
                    <a:pt x="59693" y="443358"/>
                  </a:lnTo>
                  <a:lnTo>
                    <a:pt x="63030" y="456192"/>
                  </a:lnTo>
                  <a:lnTo>
                    <a:pt x="66246" y="468197"/>
                  </a:lnTo>
                  <a:lnTo>
                    <a:pt x="69622" y="480421"/>
                  </a:lnTo>
                  <a:lnTo>
                    <a:pt x="73700" y="4948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6401327" y="1379233"/>
              <a:ext cx="336912" cy="31586"/>
            </a:xfrm>
            <a:custGeom>
              <a:avLst/>
              <a:gdLst/>
              <a:ahLst/>
              <a:cxnLst/>
              <a:rect l="0" t="0" r="0" b="0"/>
              <a:pathLst>
                <a:path w="336912" h="31586">
                  <a:moveTo>
                    <a:pt x="336911" y="0"/>
                  </a:moveTo>
                  <a:lnTo>
                    <a:pt x="328242" y="4"/>
                  </a:lnTo>
                  <a:lnTo>
                    <a:pt x="316067" y="177"/>
                  </a:lnTo>
                  <a:lnTo>
                    <a:pt x="302538" y="825"/>
                  </a:lnTo>
                  <a:lnTo>
                    <a:pt x="288518" y="2079"/>
                  </a:lnTo>
                  <a:lnTo>
                    <a:pt x="274012" y="3904"/>
                  </a:lnTo>
                  <a:lnTo>
                    <a:pt x="258531" y="6201"/>
                  </a:lnTo>
                  <a:lnTo>
                    <a:pt x="241861" y="8852"/>
                  </a:lnTo>
                  <a:lnTo>
                    <a:pt x="224243" y="11598"/>
                  </a:lnTo>
                  <a:lnTo>
                    <a:pt x="206185" y="14054"/>
                  </a:lnTo>
                  <a:lnTo>
                    <a:pt x="188035" y="16035"/>
                  </a:lnTo>
                  <a:lnTo>
                    <a:pt x="169947" y="17533"/>
                  </a:lnTo>
                  <a:lnTo>
                    <a:pt x="151970" y="18620"/>
                  </a:lnTo>
                  <a:lnTo>
                    <a:pt x="134108" y="19394"/>
                  </a:lnTo>
                  <a:lnTo>
                    <a:pt x="116501" y="20101"/>
                  </a:lnTo>
                  <a:lnTo>
                    <a:pt x="99440" y="21117"/>
                  </a:lnTo>
                  <a:lnTo>
                    <a:pt x="83043" y="22615"/>
                  </a:lnTo>
                  <a:lnTo>
                    <a:pt x="67479" y="24446"/>
                  </a:lnTo>
                  <a:lnTo>
                    <a:pt x="51317" y="26406"/>
                  </a:lnTo>
                  <a:lnTo>
                    <a:pt x="30904" y="28669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6718760" y="1452932"/>
              <a:ext cx="169084" cy="252366"/>
            </a:xfrm>
            <a:custGeom>
              <a:avLst/>
              <a:gdLst/>
              <a:ahLst/>
              <a:cxnLst/>
              <a:rect l="0" t="0" r="0" b="0"/>
              <a:pathLst>
                <a:path w="169084" h="252366">
                  <a:moveTo>
                    <a:pt x="30007" y="31586"/>
                  </a:moveTo>
                  <a:lnTo>
                    <a:pt x="24206" y="40387"/>
                  </a:lnTo>
                  <a:lnTo>
                    <a:pt x="19282" y="48734"/>
                  </a:lnTo>
                  <a:lnTo>
                    <a:pt x="14784" y="57437"/>
                  </a:lnTo>
                  <a:lnTo>
                    <a:pt x="10736" y="66731"/>
                  </a:lnTo>
                  <a:lnTo>
                    <a:pt x="7371" y="76874"/>
                  </a:lnTo>
                  <a:lnTo>
                    <a:pt x="4762" y="87919"/>
                  </a:lnTo>
                  <a:lnTo>
                    <a:pt x="2836" y="99759"/>
                  </a:lnTo>
                  <a:lnTo>
                    <a:pt x="1457" y="112229"/>
                  </a:lnTo>
                  <a:lnTo>
                    <a:pt x="494" y="125172"/>
                  </a:lnTo>
                  <a:lnTo>
                    <a:pt x="0" y="138454"/>
                  </a:lnTo>
                  <a:lnTo>
                    <a:pt x="193" y="151976"/>
                  </a:lnTo>
                  <a:lnTo>
                    <a:pt x="1140" y="165660"/>
                  </a:lnTo>
                  <a:lnTo>
                    <a:pt x="2929" y="179289"/>
                  </a:lnTo>
                  <a:lnTo>
                    <a:pt x="5734" y="192519"/>
                  </a:lnTo>
                  <a:lnTo>
                    <a:pt x="9553" y="205188"/>
                  </a:lnTo>
                  <a:lnTo>
                    <a:pt x="14405" y="216983"/>
                  </a:lnTo>
                  <a:lnTo>
                    <a:pt x="20413" y="227380"/>
                  </a:lnTo>
                  <a:lnTo>
                    <a:pt x="27532" y="236215"/>
                  </a:lnTo>
                  <a:lnTo>
                    <a:pt x="35754" y="243316"/>
                  </a:lnTo>
                  <a:lnTo>
                    <a:pt x="45175" y="248346"/>
                  </a:lnTo>
                  <a:lnTo>
                    <a:pt x="55730" y="251317"/>
                  </a:lnTo>
                  <a:lnTo>
                    <a:pt x="67072" y="252365"/>
                  </a:lnTo>
                  <a:lnTo>
                    <a:pt x="78677" y="251564"/>
                  </a:lnTo>
                  <a:lnTo>
                    <a:pt x="90215" y="249136"/>
                  </a:lnTo>
                  <a:lnTo>
                    <a:pt x="101403" y="245238"/>
                  </a:lnTo>
                  <a:lnTo>
                    <a:pt x="111915" y="239881"/>
                  </a:lnTo>
                  <a:lnTo>
                    <a:pt x="121646" y="233202"/>
                  </a:lnTo>
                  <a:lnTo>
                    <a:pt x="130502" y="225277"/>
                  </a:lnTo>
                  <a:lnTo>
                    <a:pt x="138312" y="216056"/>
                  </a:lnTo>
                  <a:lnTo>
                    <a:pt x="145087" y="205630"/>
                  </a:lnTo>
                  <a:lnTo>
                    <a:pt x="150978" y="194205"/>
                  </a:lnTo>
                  <a:lnTo>
                    <a:pt x="156178" y="182012"/>
                  </a:lnTo>
                  <a:lnTo>
                    <a:pt x="160855" y="169250"/>
                  </a:lnTo>
                  <a:lnTo>
                    <a:pt x="164829" y="155918"/>
                  </a:lnTo>
                  <a:lnTo>
                    <a:pt x="167594" y="141831"/>
                  </a:lnTo>
                  <a:lnTo>
                    <a:pt x="168971" y="126949"/>
                  </a:lnTo>
                  <a:lnTo>
                    <a:pt x="169083" y="111532"/>
                  </a:lnTo>
                  <a:lnTo>
                    <a:pt x="168170" y="96029"/>
                  </a:lnTo>
                  <a:lnTo>
                    <a:pt x="166481" y="80720"/>
                  </a:lnTo>
                  <a:lnTo>
                    <a:pt x="164191" y="65909"/>
                  </a:lnTo>
                  <a:lnTo>
                    <a:pt x="161065" y="50342"/>
                  </a:lnTo>
                  <a:lnTo>
                    <a:pt x="155712" y="30422"/>
                  </a:lnTo>
                  <a:lnTo>
                    <a:pt x="14582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956881" y="1400290"/>
              <a:ext cx="139327" cy="248747"/>
            </a:xfrm>
            <a:custGeom>
              <a:avLst/>
              <a:gdLst/>
              <a:ahLst/>
              <a:cxnLst/>
              <a:rect l="0" t="0" r="0" b="0"/>
              <a:pathLst>
                <a:path w="139327" h="248747">
                  <a:moveTo>
                    <a:pt x="23513" y="189513"/>
                  </a:moveTo>
                  <a:lnTo>
                    <a:pt x="29314" y="195447"/>
                  </a:lnTo>
                  <a:lnTo>
                    <a:pt x="34238" y="201652"/>
                  </a:lnTo>
                  <a:lnTo>
                    <a:pt x="38740" y="208748"/>
                  </a:lnTo>
                  <a:lnTo>
                    <a:pt x="42961" y="216688"/>
                  </a:lnTo>
                  <a:lnTo>
                    <a:pt x="46975" y="225334"/>
                  </a:lnTo>
                  <a:lnTo>
                    <a:pt x="50799" y="234501"/>
                  </a:lnTo>
                  <a:lnTo>
                    <a:pt x="53159" y="243012"/>
                  </a:lnTo>
                  <a:lnTo>
                    <a:pt x="52774" y="248273"/>
                  </a:lnTo>
                  <a:lnTo>
                    <a:pt x="50703" y="248746"/>
                  </a:lnTo>
                  <a:lnTo>
                    <a:pt x="47813" y="244965"/>
                  </a:lnTo>
                  <a:lnTo>
                    <a:pt x="44380" y="237993"/>
                  </a:lnTo>
                  <a:lnTo>
                    <a:pt x="40305" y="228764"/>
                  </a:lnTo>
                  <a:lnTo>
                    <a:pt x="35563" y="217983"/>
                  </a:lnTo>
                  <a:lnTo>
                    <a:pt x="30391" y="206307"/>
                  </a:lnTo>
                  <a:lnTo>
                    <a:pt x="25217" y="194387"/>
                  </a:lnTo>
                  <a:lnTo>
                    <a:pt x="20289" y="182583"/>
                  </a:lnTo>
                  <a:lnTo>
                    <a:pt x="15674" y="170857"/>
                  </a:lnTo>
                  <a:lnTo>
                    <a:pt x="11347" y="158908"/>
                  </a:lnTo>
                  <a:lnTo>
                    <a:pt x="7262" y="146572"/>
                  </a:lnTo>
                  <a:lnTo>
                    <a:pt x="3688" y="133996"/>
                  </a:lnTo>
                  <a:lnTo>
                    <a:pt x="1193" y="121545"/>
                  </a:lnTo>
                  <a:lnTo>
                    <a:pt x="0" y="109426"/>
                  </a:lnTo>
                  <a:lnTo>
                    <a:pt x="184" y="97677"/>
                  </a:lnTo>
                  <a:lnTo>
                    <a:pt x="1827" y="86254"/>
                  </a:lnTo>
                  <a:lnTo>
                    <a:pt x="4823" y="75094"/>
                  </a:lnTo>
                  <a:lnTo>
                    <a:pt x="8935" y="64294"/>
                  </a:lnTo>
                  <a:lnTo>
                    <a:pt x="13905" y="54108"/>
                  </a:lnTo>
                  <a:lnTo>
                    <a:pt x="19510" y="44629"/>
                  </a:lnTo>
                  <a:lnTo>
                    <a:pt x="25900" y="35957"/>
                  </a:lnTo>
                  <a:lnTo>
                    <a:pt x="33551" y="28278"/>
                  </a:lnTo>
                  <a:lnTo>
                    <a:pt x="42626" y="21599"/>
                  </a:lnTo>
                  <a:lnTo>
                    <a:pt x="52994" y="15944"/>
                  </a:lnTo>
                  <a:lnTo>
                    <a:pt x="64402" y="11436"/>
                  </a:lnTo>
                  <a:lnTo>
                    <a:pt x="76583" y="8031"/>
                  </a:lnTo>
                  <a:lnTo>
                    <a:pt x="88904" y="5552"/>
                  </a:lnTo>
                  <a:lnTo>
                    <a:pt x="101695" y="3528"/>
                  </a:lnTo>
                  <a:lnTo>
                    <a:pt x="117189" y="1779"/>
                  </a:lnTo>
                  <a:lnTo>
                    <a:pt x="13932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7147493" y="1418606"/>
              <a:ext cx="180342" cy="234413"/>
            </a:xfrm>
            <a:custGeom>
              <a:avLst/>
              <a:gdLst/>
              <a:ahLst/>
              <a:cxnLst/>
              <a:rect l="0" t="0" r="0" b="0"/>
              <a:pathLst>
                <a:path w="180342" h="234413">
                  <a:moveTo>
                    <a:pt x="32942" y="86969"/>
                  </a:moveTo>
                  <a:lnTo>
                    <a:pt x="39010" y="95636"/>
                  </a:lnTo>
                  <a:lnTo>
                    <a:pt x="46495" y="102702"/>
                  </a:lnTo>
                  <a:lnTo>
                    <a:pt x="56175" y="108794"/>
                  </a:lnTo>
                  <a:lnTo>
                    <a:pt x="67489" y="113677"/>
                  </a:lnTo>
                  <a:lnTo>
                    <a:pt x="79472" y="116594"/>
                  </a:lnTo>
                  <a:lnTo>
                    <a:pt x="91488" y="117294"/>
                  </a:lnTo>
                  <a:lnTo>
                    <a:pt x="103111" y="115984"/>
                  </a:lnTo>
                  <a:lnTo>
                    <a:pt x="113974" y="113054"/>
                  </a:lnTo>
                  <a:lnTo>
                    <a:pt x="123972" y="108901"/>
                  </a:lnTo>
                  <a:lnTo>
                    <a:pt x="133192" y="103863"/>
                  </a:lnTo>
                  <a:lnTo>
                    <a:pt x="141784" y="98198"/>
                  </a:lnTo>
                  <a:lnTo>
                    <a:pt x="149891" y="92090"/>
                  </a:lnTo>
                  <a:lnTo>
                    <a:pt x="157154" y="85347"/>
                  </a:lnTo>
                  <a:lnTo>
                    <a:pt x="162747" y="77449"/>
                  </a:lnTo>
                  <a:lnTo>
                    <a:pt x="166355" y="68210"/>
                  </a:lnTo>
                  <a:lnTo>
                    <a:pt x="167963" y="57901"/>
                  </a:lnTo>
                  <a:lnTo>
                    <a:pt x="167605" y="47063"/>
                  </a:lnTo>
                  <a:lnTo>
                    <a:pt x="165502" y="36083"/>
                  </a:lnTo>
                  <a:lnTo>
                    <a:pt x="161667" y="25628"/>
                  </a:lnTo>
                  <a:lnTo>
                    <a:pt x="155828" y="16679"/>
                  </a:lnTo>
                  <a:lnTo>
                    <a:pt x="148019" y="9637"/>
                  </a:lnTo>
                  <a:lnTo>
                    <a:pt x="138694" y="4556"/>
                  </a:lnTo>
                  <a:lnTo>
                    <a:pt x="128525" y="1423"/>
                  </a:lnTo>
                  <a:lnTo>
                    <a:pt x="117986" y="16"/>
                  </a:lnTo>
                  <a:lnTo>
                    <a:pt x="107317" y="0"/>
                  </a:lnTo>
                  <a:lnTo>
                    <a:pt x="96629" y="1035"/>
                  </a:lnTo>
                  <a:lnTo>
                    <a:pt x="85966" y="2842"/>
                  </a:lnTo>
                  <a:lnTo>
                    <a:pt x="75500" y="5526"/>
                  </a:lnTo>
                  <a:lnTo>
                    <a:pt x="65539" y="9536"/>
                  </a:lnTo>
                  <a:lnTo>
                    <a:pt x="56206" y="15015"/>
                  </a:lnTo>
                  <a:lnTo>
                    <a:pt x="47463" y="21813"/>
                  </a:lnTo>
                  <a:lnTo>
                    <a:pt x="39203" y="29672"/>
                  </a:lnTo>
                  <a:lnTo>
                    <a:pt x="31315" y="38335"/>
                  </a:lnTo>
                  <a:lnTo>
                    <a:pt x="23864" y="47745"/>
                  </a:lnTo>
                  <a:lnTo>
                    <a:pt x="17079" y="58039"/>
                  </a:lnTo>
                  <a:lnTo>
                    <a:pt x="11042" y="69226"/>
                  </a:lnTo>
                  <a:lnTo>
                    <a:pt x="6004" y="81348"/>
                  </a:lnTo>
                  <a:lnTo>
                    <a:pt x="2451" y="94548"/>
                  </a:lnTo>
                  <a:lnTo>
                    <a:pt x="507" y="108794"/>
                  </a:lnTo>
                  <a:lnTo>
                    <a:pt x="0" y="123598"/>
                  </a:lnTo>
                  <a:lnTo>
                    <a:pt x="640" y="138149"/>
                  </a:lnTo>
                  <a:lnTo>
                    <a:pt x="2150" y="152006"/>
                  </a:lnTo>
                  <a:lnTo>
                    <a:pt x="4619" y="165088"/>
                  </a:lnTo>
                  <a:lnTo>
                    <a:pt x="8478" y="177488"/>
                  </a:lnTo>
                  <a:lnTo>
                    <a:pt x="13856" y="189338"/>
                  </a:lnTo>
                  <a:lnTo>
                    <a:pt x="20756" y="200450"/>
                  </a:lnTo>
                  <a:lnTo>
                    <a:pt x="29214" y="210321"/>
                  </a:lnTo>
                  <a:lnTo>
                    <a:pt x="39093" y="218770"/>
                  </a:lnTo>
                  <a:lnTo>
                    <a:pt x="50134" y="225598"/>
                  </a:lnTo>
                  <a:lnTo>
                    <a:pt x="62060" y="230436"/>
                  </a:lnTo>
                  <a:lnTo>
                    <a:pt x="74640" y="233281"/>
                  </a:lnTo>
                  <a:lnTo>
                    <a:pt x="87848" y="234412"/>
                  </a:lnTo>
                  <a:lnTo>
                    <a:pt x="101852" y="234198"/>
                  </a:lnTo>
                  <a:lnTo>
                    <a:pt x="116659" y="232992"/>
                  </a:lnTo>
                  <a:lnTo>
                    <a:pt x="131404" y="231227"/>
                  </a:lnTo>
                  <a:lnTo>
                    <a:pt x="145887" y="229256"/>
                  </a:lnTo>
                  <a:lnTo>
                    <a:pt x="161381" y="226910"/>
                  </a:lnTo>
                  <a:lnTo>
                    <a:pt x="180341" y="2238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7385903" y="1347647"/>
              <a:ext cx="287997" cy="368499"/>
            </a:xfrm>
            <a:custGeom>
              <a:avLst/>
              <a:gdLst/>
              <a:ahLst/>
              <a:cxnLst/>
              <a:rect l="0" t="0" r="0" b="0"/>
              <a:pathLst>
                <a:path w="287997" h="368499">
                  <a:moveTo>
                    <a:pt x="215672" y="0"/>
                  </a:moveTo>
                  <a:lnTo>
                    <a:pt x="203937" y="3001"/>
                  </a:lnTo>
                  <a:lnTo>
                    <a:pt x="192808" y="6423"/>
                  </a:lnTo>
                  <a:lnTo>
                    <a:pt x="181209" y="10620"/>
                  </a:lnTo>
                  <a:lnTo>
                    <a:pt x="169049" y="15520"/>
                  </a:lnTo>
                  <a:lnTo>
                    <a:pt x="156388" y="21001"/>
                  </a:lnTo>
                  <a:lnTo>
                    <a:pt x="143337" y="26932"/>
                  </a:lnTo>
                  <a:lnTo>
                    <a:pt x="130158" y="33193"/>
                  </a:lnTo>
                  <a:lnTo>
                    <a:pt x="117242" y="39692"/>
                  </a:lnTo>
                  <a:lnTo>
                    <a:pt x="104780" y="46356"/>
                  </a:lnTo>
                  <a:lnTo>
                    <a:pt x="92785" y="53135"/>
                  </a:lnTo>
                  <a:lnTo>
                    <a:pt x="81192" y="59992"/>
                  </a:lnTo>
                  <a:lnTo>
                    <a:pt x="69913" y="66906"/>
                  </a:lnTo>
                  <a:lnTo>
                    <a:pt x="59033" y="74025"/>
                  </a:lnTo>
                  <a:lnTo>
                    <a:pt x="48793" y="81643"/>
                  </a:lnTo>
                  <a:lnTo>
                    <a:pt x="39273" y="89878"/>
                  </a:lnTo>
                  <a:lnTo>
                    <a:pt x="30404" y="98528"/>
                  </a:lnTo>
                  <a:lnTo>
                    <a:pt x="22059" y="107180"/>
                  </a:lnTo>
                  <a:lnTo>
                    <a:pt x="14129" y="115597"/>
                  </a:lnTo>
                  <a:lnTo>
                    <a:pt x="7160" y="123875"/>
                  </a:lnTo>
                  <a:lnTo>
                    <a:pt x="2295" y="132346"/>
                  </a:lnTo>
                  <a:lnTo>
                    <a:pt x="0" y="141175"/>
                  </a:lnTo>
                  <a:lnTo>
                    <a:pt x="428" y="149731"/>
                  </a:lnTo>
                  <a:lnTo>
                    <a:pt x="3756" y="156732"/>
                  </a:lnTo>
                  <a:lnTo>
                    <a:pt x="9781" y="161589"/>
                  </a:lnTo>
                  <a:lnTo>
                    <a:pt x="18198" y="164526"/>
                  </a:lnTo>
                  <a:lnTo>
                    <a:pt x="28797" y="166199"/>
                  </a:lnTo>
                  <a:lnTo>
                    <a:pt x="41253" y="167140"/>
                  </a:lnTo>
                  <a:lnTo>
                    <a:pt x="55172" y="167674"/>
                  </a:lnTo>
                  <a:lnTo>
                    <a:pt x="70182" y="167982"/>
                  </a:lnTo>
                  <a:lnTo>
                    <a:pt x="85971" y="168168"/>
                  </a:lnTo>
                  <a:lnTo>
                    <a:pt x="101977" y="168450"/>
                  </a:lnTo>
                  <a:lnTo>
                    <a:pt x="117418" y="169165"/>
                  </a:lnTo>
                  <a:lnTo>
                    <a:pt x="131915" y="170460"/>
                  </a:lnTo>
                  <a:lnTo>
                    <a:pt x="145617" y="172312"/>
                  </a:lnTo>
                  <a:lnTo>
                    <a:pt x="158972" y="174625"/>
                  </a:lnTo>
                  <a:lnTo>
                    <a:pt x="172289" y="177297"/>
                  </a:lnTo>
                  <a:lnTo>
                    <a:pt x="185543" y="180395"/>
                  </a:lnTo>
                  <a:lnTo>
                    <a:pt x="198455" y="184153"/>
                  </a:lnTo>
                  <a:lnTo>
                    <a:pt x="210882" y="188643"/>
                  </a:lnTo>
                  <a:lnTo>
                    <a:pt x="222672" y="193794"/>
                  </a:lnTo>
                  <a:lnTo>
                    <a:pt x="233589" y="199476"/>
                  </a:lnTo>
                  <a:lnTo>
                    <a:pt x="243595" y="205558"/>
                  </a:lnTo>
                  <a:lnTo>
                    <a:pt x="252807" y="211930"/>
                  </a:lnTo>
                  <a:lnTo>
                    <a:pt x="261387" y="218506"/>
                  </a:lnTo>
                  <a:lnTo>
                    <a:pt x="269483" y="225229"/>
                  </a:lnTo>
                  <a:lnTo>
                    <a:pt x="276735" y="232218"/>
                  </a:lnTo>
                  <a:lnTo>
                    <a:pt x="282323" y="239749"/>
                  </a:lnTo>
                  <a:lnTo>
                    <a:pt x="285931" y="247930"/>
                  </a:lnTo>
                  <a:lnTo>
                    <a:pt x="287708" y="256713"/>
                  </a:lnTo>
                  <a:lnTo>
                    <a:pt x="287996" y="265987"/>
                  </a:lnTo>
                  <a:lnTo>
                    <a:pt x="287144" y="275630"/>
                  </a:lnTo>
                  <a:lnTo>
                    <a:pt x="285133" y="285376"/>
                  </a:lnTo>
                  <a:lnTo>
                    <a:pt x="281590" y="294839"/>
                  </a:lnTo>
                  <a:lnTo>
                    <a:pt x="276432" y="303826"/>
                  </a:lnTo>
                  <a:lnTo>
                    <a:pt x="269852" y="312165"/>
                  </a:lnTo>
                  <a:lnTo>
                    <a:pt x="262139" y="319619"/>
                  </a:lnTo>
                  <a:lnTo>
                    <a:pt x="253571" y="326151"/>
                  </a:lnTo>
                  <a:lnTo>
                    <a:pt x="244055" y="331878"/>
                  </a:lnTo>
                  <a:lnTo>
                    <a:pt x="233158" y="336967"/>
                  </a:lnTo>
                  <a:lnTo>
                    <a:pt x="220748" y="341574"/>
                  </a:lnTo>
                  <a:lnTo>
                    <a:pt x="206820" y="345671"/>
                  </a:lnTo>
                  <a:lnTo>
                    <a:pt x="191336" y="349051"/>
                  </a:lnTo>
                  <a:lnTo>
                    <a:pt x="174434" y="351659"/>
                  </a:lnTo>
                  <a:lnTo>
                    <a:pt x="156373" y="353581"/>
                  </a:lnTo>
                  <a:lnTo>
                    <a:pt x="137424" y="354954"/>
                  </a:lnTo>
                  <a:lnTo>
                    <a:pt x="117852" y="355919"/>
                  </a:lnTo>
                  <a:lnTo>
                    <a:pt x="98561" y="356785"/>
                  </a:lnTo>
                  <a:lnTo>
                    <a:pt x="79101" y="358213"/>
                  </a:lnTo>
                  <a:lnTo>
                    <a:pt x="56652" y="361448"/>
                  </a:lnTo>
                  <a:lnTo>
                    <a:pt x="26159" y="3684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2" name="Freeform 31"/>
          <p:cNvSpPr/>
          <p:nvPr/>
        </p:nvSpPr>
        <p:spPr>
          <a:xfrm>
            <a:off x="1557649" y="2593461"/>
            <a:ext cx="246917" cy="318084"/>
          </a:xfrm>
          <a:custGeom>
            <a:avLst/>
            <a:gdLst/>
            <a:ahLst/>
            <a:cxnLst/>
            <a:rect l="0" t="0" r="0" b="0"/>
            <a:pathLst>
              <a:path w="246917" h="318084">
                <a:moveTo>
                  <a:pt x="90982" y="29648"/>
                </a:moveTo>
                <a:lnTo>
                  <a:pt x="82247" y="35650"/>
                </a:lnTo>
                <a:lnTo>
                  <a:pt x="74541" y="42494"/>
                </a:lnTo>
                <a:lnTo>
                  <a:pt x="67139" y="50887"/>
                </a:lnTo>
                <a:lnTo>
                  <a:pt x="59878" y="60687"/>
                </a:lnTo>
                <a:lnTo>
                  <a:pt x="52699" y="71650"/>
                </a:lnTo>
                <a:lnTo>
                  <a:pt x="45578" y="83506"/>
                </a:lnTo>
                <a:lnTo>
                  <a:pt x="38660" y="95857"/>
                </a:lnTo>
                <a:lnTo>
                  <a:pt x="32242" y="108205"/>
                </a:lnTo>
                <a:lnTo>
                  <a:pt x="26444" y="120280"/>
                </a:lnTo>
                <a:lnTo>
                  <a:pt x="21229" y="132012"/>
                </a:lnTo>
                <a:lnTo>
                  <a:pt x="16493" y="143429"/>
                </a:lnTo>
                <a:lnTo>
                  <a:pt x="12125" y="154598"/>
                </a:lnTo>
                <a:lnTo>
                  <a:pt x="8190" y="165744"/>
                </a:lnTo>
                <a:lnTo>
                  <a:pt x="4920" y="177228"/>
                </a:lnTo>
                <a:lnTo>
                  <a:pt x="2390" y="189215"/>
                </a:lnTo>
                <a:lnTo>
                  <a:pt x="691" y="201539"/>
                </a:lnTo>
                <a:lnTo>
                  <a:pt x="0" y="213812"/>
                </a:lnTo>
                <a:lnTo>
                  <a:pt x="319" y="225808"/>
                </a:lnTo>
                <a:lnTo>
                  <a:pt x="1669" y="237472"/>
                </a:lnTo>
                <a:lnTo>
                  <a:pt x="4171" y="248838"/>
                </a:lnTo>
                <a:lnTo>
                  <a:pt x="7788" y="259959"/>
                </a:lnTo>
                <a:lnTo>
                  <a:pt x="12674" y="270733"/>
                </a:lnTo>
                <a:lnTo>
                  <a:pt x="19235" y="280901"/>
                </a:lnTo>
                <a:lnTo>
                  <a:pt x="27540" y="290365"/>
                </a:lnTo>
                <a:lnTo>
                  <a:pt x="37371" y="298856"/>
                </a:lnTo>
                <a:lnTo>
                  <a:pt x="48411" y="305881"/>
                </a:lnTo>
                <a:lnTo>
                  <a:pt x="60350" y="311303"/>
                </a:lnTo>
                <a:lnTo>
                  <a:pt x="72772" y="315130"/>
                </a:lnTo>
                <a:lnTo>
                  <a:pt x="85176" y="317340"/>
                </a:lnTo>
                <a:lnTo>
                  <a:pt x="97292" y="318083"/>
                </a:lnTo>
                <a:lnTo>
                  <a:pt x="109053" y="317465"/>
                </a:lnTo>
                <a:lnTo>
                  <a:pt x="120491" y="315464"/>
                </a:lnTo>
                <a:lnTo>
                  <a:pt x="131665" y="312191"/>
                </a:lnTo>
                <a:lnTo>
                  <a:pt x="142475" y="307707"/>
                </a:lnTo>
                <a:lnTo>
                  <a:pt x="152669" y="301949"/>
                </a:lnTo>
                <a:lnTo>
                  <a:pt x="162158" y="295006"/>
                </a:lnTo>
                <a:lnTo>
                  <a:pt x="171007" y="287242"/>
                </a:lnTo>
                <a:lnTo>
                  <a:pt x="179337" y="279193"/>
                </a:lnTo>
                <a:lnTo>
                  <a:pt x="187276" y="271181"/>
                </a:lnTo>
                <a:lnTo>
                  <a:pt x="194930" y="263005"/>
                </a:lnTo>
                <a:lnTo>
                  <a:pt x="202384" y="254071"/>
                </a:lnTo>
                <a:lnTo>
                  <a:pt x="209694" y="244094"/>
                </a:lnTo>
                <a:lnTo>
                  <a:pt x="216739" y="233104"/>
                </a:lnTo>
                <a:lnTo>
                  <a:pt x="223244" y="221270"/>
                </a:lnTo>
                <a:lnTo>
                  <a:pt x="229096" y="208781"/>
                </a:lnTo>
                <a:lnTo>
                  <a:pt x="234177" y="195648"/>
                </a:lnTo>
                <a:lnTo>
                  <a:pt x="238291" y="181701"/>
                </a:lnTo>
                <a:lnTo>
                  <a:pt x="241428" y="166918"/>
                </a:lnTo>
                <a:lnTo>
                  <a:pt x="243721" y="151567"/>
                </a:lnTo>
                <a:lnTo>
                  <a:pt x="245351" y="136111"/>
                </a:lnTo>
                <a:lnTo>
                  <a:pt x="246479" y="120828"/>
                </a:lnTo>
                <a:lnTo>
                  <a:pt x="246916" y="105974"/>
                </a:lnTo>
                <a:lnTo>
                  <a:pt x="246154" y="91846"/>
                </a:lnTo>
                <a:lnTo>
                  <a:pt x="244010" y="78534"/>
                </a:lnTo>
                <a:lnTo>
                  <a:pt x="240603" y="66120"/>
                </a:lnTo>
                <a:lnTo>
                  <a:pt x="236174" y="54768"/>
                </a:lnTo>
                <a:lnTo>
                  <a:pt x="230968" y="44462"/>
                </a:lnTo>
                <a:lnTo>
                  <a:pt x="225032" y="35047"/>
                </a:lnTo>
                <a:lnTo>
                  <a:pt x="218224" y="26329"/>
                </a:lnTo>
                <a:lnTo>
                  <a:pt x="210532" y="18140"/>
                </a:lnTo>
                <a:lnTo>
                  <a:pt x="201909" y="10825"/>
                </a:lnTo>
                <a:lnTo>
                  <a:pt x="192210" y="5196"/>
                </a:lnTo>
                <a:lnTo>
                  <a:pt x="181474" y="1564"/>
                </a:lnTo>
                <a:lnTo>
                  <a:pt x="170277" y="0"/>
                </a:lnTo>
                <a:lnTo>
                  <a:pt x="158437" y="635"/>
                </a:lnTo>
                <a:lnTo>
                  <a:pt x="143799" y="5764"/>
                </a:lnTo>
                <a:lnTo>
                  <a:pt x="122567" y="19119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Freeform 32"/>
          <p:cNvSpPr/>
          <p:nvPr/>
        </p:nvSpPr>
        <p:spPr>
          <a:xfrm>
            <a:off x="1820603" y="2181456"/>
            <a:ext cx="164941" cy="694338"/>
          </a:xfrm>
          <a:custGeom>
            <a:avLst/>
            <a:gdLst/>
            <a:ahLst/>
            <a:cxnLst/>
            <a:rect l="0" t="0" r="0" b="0"/>
            <a:pathLst>
              <a:path w="164941" h="694338">
                <a:moveTo>
                  <a:pt x="80712" y="694337"/>
                </a:moveTo>
                <a:lnTo>
                  <a:pt x="80645" y="679735"/>
                </a:lnTo>
                <a:lnTo>
                  <a:pt x="80004" y="666464"/>
                </a:lnTo>
                <a:lnTo>
                  <a:pt x="78712" y="653253"/>
                </a:lnTo>
                <a:lnTo>
                  <a:pt x="77025" y="639566"/>
                </a:lnTo>
                <a:lnTo>
                  <a:pt x="75357" y="624761"/>
                </a:lnTo>
                <a:lnTo>
                  <a:pt x="73940" y="608605"/>
                </a:lnTo>
                <a:lnTo>
                  <a:pt x="72669" y="591361"/>
                </a:lnTo>
                <a:lnTo>
                  <a:pt x="71210" y="573567"/>
                </a:lnTo>
                <a:lnTo>
                  <a:pt x="69377" y="555595"/>
                </a:lnTo>
                <a:lnTo>
                  <a:pt x="67146" y="537461"/>
                </a:lnTo>
                <a:lnTo>
                  <a:pt x="64570" y="518922"/>
                </a:lnTo>
                <a:lnTo>
                  <a:pt x="61722" y="499868"/>
                </a:lnTo>
                <a:lnTo>
                  <a:pt x="58674" y="480649"/>
                </a:lnTo>
                <a:lnTo>
                  <a:pt x="55482" y="461966"/>
                </a:lnTo>
                <a:lnTo>
                  <a:pt x="52189" y="444165"/>
                </a:lnTo>
                <a:lnTo>
                  <a:pt x="48826" y="426939"/>
                </a:lnTo>
                <a:lnTo>
                  <a:pt x="45415" y="409539"/>
                </a:lnTo>
                <a:lnTo>
                  <a:pt x="41972" y="391533"/>
                </a:lnTo>
                <a:lnTo>
                  <a:pt x="38507" y="372828"/>
                </a:lnTo>
                <a:lnTo>
                  <a:pt x="35028" y="353498"/>
                </a:lnTo>
                <a:lnTo>
                  <a:pt x="31538" y="333673"/>
                </a:lnTo>
                <a:lnTo>
                  <a:pt x="28042" y="313476"/>
                </a:lnTo>
                <a:lnTo>
                  <a:pt x="24542" y="293012"/>
                </a:lnTo>
                <a:lnTo>
                  <a:pt x="21038" y="272364"/>
                </a:lnTo>
                <a:lnTo>
                  <a:pt x="17533" y="251754"/>
                </a:lnTo>
                <a:lnTo>
                  <a:pt x="14026" y="231531"/>
                </a:lnTo>
                <a:lnTo>
                  <a:pt x="10523" y="211852"/>
                </a:lnTo>
                <a:lnTo>
                  <a:pt x="7187" y="192704"/>
                </a:lnTo>
                <a:lnTo>
                  <a:pt x="4327" y="174000"/>
                </a:lnTo>
                <a:lnTo>
                  <a:pt x="2076" y="155637"/>
                </a:lnTo>
                <a:lnTo>
                  <a:pt x="565" y="137523"/>
                </a:lnTo>
                <a:lnTo>
                  <a:pt x="0" y="119587"/>
                </a:lnTo>
                <a:lnTo>
                  <a:pt x="405" y="101785"/>
                </a:lnTo>
                <a:lnTo>
                  <a:pt x="1812" y="84404"/>
                </a:lnTo>
                <a:lnTo>
                  <a:pt x="4352" y="68033"/>
                </a:lnTo>
                <a:lnTo>
                  <a:pt x="7991" y="52920"/>
                </a:lnTo>
                <a:lnTo>
                  <a:pt x="12721" y="39315"/>
                </a:lnTo>
                <a:lnTo>
                  <a:pt x="18645" y="27620"/>
                </a:lnTo>
                <a:lnTo>
                  <a:pt x="25704" y="17876"/>
                </a:lnTo>
                <a:lnTo>
                  <a:pt x="33715" y="10146"/>
                </a:lnTo>
                <a:lnTo>
                  <a:pt x="42462" y="4686"/>
                </a:lnTo>
                <a:lnTo>
                  <a:pt x="51761" y="1418"/>
                </a:lnTo>
                <a:lnTo>
                  <a:pt x="61784" y="0"/>
                </a:lnTo>
                <a:lnTo>
                  <a:pt x="73030" y="19"/>
                </a:lnTo>
                <a:lnTo>
                  <a:pt x="85658" y="1100"/>
                </a:lnTo>
                <a:lnTo>
                  <a:pt x="99166" y="2979"/>
                </a:lnTo>
                <a:lnTo>
                  <a:pt x="114090" y="5784"/>
                </a:lnTo>
                <a:lnTo>
                  <a:pt x="133980" y="10873"/>
                </a:lnTo>
                <a:lnTo>
                  <a:pt x="164940" y="20513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Freeform 33"/>
          <p:cNvSpPr/>
          <p:nvPr/>
        </p:nvSpPr>
        <p:spPr>
          <a:xfrm>
            <a:off x="1785501" y="2580995"/>
            <a:ext cx="178986" cy="10529"/>
          </a:xfrm>
          <a:custGeom>
            <a:avLst/>
            <a:gdLst/>
            <a:ahLst/>
            <a:cxnLst/>
            <a:rect l="0" t="0" r="0" b="0"/>
            <a:pathLst>
              <a:path w="178986" h="10529">
                <a:moveTo>
                  <a:pt x="178985" y="0"/>
                </a:moveTo>
                <a:lnTo>
                  <a:pt x="167249" y="2867"/>
                </a:lnTo>
                <a:lnTo>
                  <a:pt x="156121" y="5009"/>
                </a:lnTo>
                <a:lnTo>
                  <a:pt x="144522" y="6612"/>
                </a:lnTo>
                <a:lnTo>
                  <a:pt x="132361" y="7792"/>
                </a:lnTo>
                <a:lnTo>
                  <a:pt x="119701" y="8641"/>
                </a:lnTo>
                <a:lnTo>
                  <a:pt x="106645" y="9238"/>
                </a:lnTo>
                <a:lnTo>
                  <a:pt x="93293" y="9653"/>
                </a:lnTo>
                <a:lnTo>
                  <a:pt x="79728" y="9937"/>
                </a:lnTo>
                <a:lnTo>
                  <a:pt x="66026" y="10130"/>
                </a:lnTo>
                <a:lnTo>
                  <a:pt x="52649" y="10261"/>
                </a:lnTo>
                <a:lnTo>
                  <a:pt x="39019" y="10364"/>
                </a:lnTo>
                <a:lnTo>
                  <a:pt x="22825" y="10448"/>
                </a:lnTo>
                <a:lnTo>
                  <a:pt x="0" y="10528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Freeform 34"/>
          <p:cNvSpPr/>
          <p:nvPr/>
        </p:nvSpPr>
        <p:spPr>
          <a:xfrm>
            <a:off x="2474197" y="2379440"/>
            <a:ext cx="63171" cy="505369"/>
          </a:xfrm>
          <a:custGeom>
            <a:avLst/>
            <a:gdLst/>
            <a:ahLst/>
            <a:cxnLst/>
            <a:rect l="0" t="0" r="0" b="0"/>
            <a:pathLst>
              <a:path w="63171" h="505369">
                <a:moveTo>
                  <a:pt x="0" y="0"/>
                </a:moveTo>
                <a:lnTo>
                  <a:pt x="66" y="14535"/>
                </a:lnTo>
                <a:lnTo>
                  <a:pt x="706" y="27166"/>
                </a:lnTo>
                <a:lnTo>
                  <a:pt x="1999" y="39075"/>
                </a:lnTo>
                <a:lnTo>
                  <a:pt x="3686" y="50730"/>
                </a:lnTo>
                <a:lnTo>
                  <a:pt x="5354" y="62570"/>
                </a:lnTo>
                <a:lnTo>
                  <a:pt x="6772" y="74811"/>
                </a:lnTo>
                <a:lnTo>
                  <a:pt x="8043" y="87478"/>
                </a:lnTo>
                <a:lnTo>
                  <a:pt x="9501" y="100517"/>
                </a:lnTo>
                <a:lnTo>
                  <a:pt x="11330" y="113847"/>
                </a:lnTo>
                <a:lnTo>
                  <a:pt x="13388" y="127391"/>
                </a:lnTo>
                <a:lnTo>
                  <a:pt x="15316" y="141089"/>
                </a:lnTo>
                <a:lnTo>
                  <a:pt x="16914" y="154896"/>
                </a:lnTo>
                <a:lnTo>
                  <a:pt x="18310" y="168777"/>
                </a:lnTo>
                <a:lnTo>
                  <a:pt x="19854" y="182709"/>
                </a:lnTo>
                <a:lnTo>
                  <a:pt x="21744" y="196676"/>
                </a:lnTo>
                <a:lnTo>
                  <a:pt x="24014" y="210667"/>
                </a:lnTo>
                <a:lnTo>
                  <a:pt x="26617" y="224672"/>
                </a:lnTo>
                <a:lnTo>
                  <a:pt x="29477" y="238689"/>
                </a:lnTo>
                <a:lnTo>
                  <a:pt x="32364" y="252713"/>
                </a:lnTo>
                <a:lnTo>
                  <a:pt x="34916" y="266741"/>
                </a:lnTo>
                <a:lnTo>
                  <a:pt x="36966" y="280768"/>
                </a:lnTo>
                <a:lnTo>
                  <a:pt x="38679" y="294629"/>
                </a:lnTo>
                <a:lnTo>
                  <a:pt x="40444" y="308016"/>
                </a:lnTo>
                <a:lnTo>
                  <a:pt x="42481" y="320803"/>
                </a:lnTo>
                <a:lnTo>
                  <a:pt x="44682" y="333188"/>
                </a:lnTo>
                <a:lnTo>
                  <a:pt x="46706" y="345576"/>
                </a:lnTo>
                <a:lnTo>
                  <a:pt x="48369" y="358216"/>
                </a:lnTo>
                <a:lnTo>
                  <a:pt x="49808" y="371333"/>
                </a:lnTo>
                <a:lnTo>
                  <a:pt x="51381" y="385211"/>
                </a:lnTo>
                <a:lnTo>
                  <a:pt x="53286" y="399920"/>
                </a:lnTo>
                <a:lnTo>
                  <a:pt x="55396" y="415205"/>
                </a:lnTo>
                <a:lnTo>
                  <a:pt x="57359" y="430612"/>
                </a:lnTo>
                <a:lnTo>
                  <a:pt x="58977" y="445843"/>
                </a:lnTo>
                <a:lnTo>
                  <a:pt x="60218" y="460204"/>
                </a:lnTo>
                <a:lnTo>
                  <a:pt x="61260" y="473930"/>
                </a:lnTo>
                <a:lnTo>
                  <a:pt x="62192" y="488222"/>
                </a:lnTo>
                <a:lnTo>
                  <a:pt x="63170" y="505368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Freeform 35"/>
          <p:cNvSpPr/>
          <p:nvPr/>
        </p:nvSpPr>
        <p:spPr>
          <a:xfrm>
            <a:off x="2337326" y="2600538"/>
            <a:ext cx="305328" cy="42116"/>
          </a:xfrm>
          <a:custGeom>
            <a:avLst/>
            <a:gdLst/>
            <a:ahLst/>
            <a:cxnLst/>
            <a:rect l="0" t="0" r="0" b="0"/>
            <a:pathLst>
              <a:path w="305328" h="42116">
                <a:moveTo>
                  <a:pt x="305327" y="0"/>
                </a:moveTo>
                <a:lnTo>
                  <a:pt x="296653" y="5"/>
                </a:lnTo>
                <a:lnTo>
                  <a:pt x="284305" y="178"/>
                </a:lnTo>
                <a:lnTo>
                  <a:pt x="270127" y="826"/>
                </a:lnTo>
                <a:lnTo>
                  <a:pt x="254864" y="2080"/>
                </a:lnTo>
                <a:lnTo>
                  <a:pt x="238878" y="3905"/>
                </a:lnTo>
                <a:lnTo>
                  <a:pt x="222397" y="6202"/>
                </a:lnTo>
                <a:lnTo>
                  <a:pt x="205573" y="8857"/>
                </a:lnTo>
                <a:lnTo>
                  <a:pt x="188515" y="11776"/>
                </a:lnTo>
                <a:lnTo>
                  <a:pt x="171297" y="14881"/>
                </a:lnTo>
                <a:lnTo>
                  <a:pt x="153971" y="18115"/>
                </a:lnTo>
                <a:lnTo>
                  <a:pt x="136572" y="21438"/>
                </a:lnTo>
                <a:lnTo>
                  <a:pt x="119123" y="24822"/>
                </a:lnTo>
                <a:lnTo>
                  <a:pt x="101652" y="28242"/>
                </a:lnTo>
                <a:lnTo>
                  <a:pt x="84346" y="31535"/>
                </a:lnTo>
                <a:lnTo>
                  <a:pt x="65552" y="34715"/>
                </a:lnTo>
                <a:lnTo>
                  <a:pt x="40263" y="38064"/>
                </a:lnTo>
                <a:lnTo>
                  <a:pt x="0" y="42115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Freeform 36"/>
          <p:cNvSpPr/>
          <p:nvPr/>
        </p:nvSpPr>
        <p:spPr>
          <a:xfrm>
            <a:off x="2659101" y="2295212"/>
            <a:ext cx="509977" cy="559185"/>
          </a:xfrm>
          <a:custGeom>
            <a:avLst/>
            <a:gdLst/>
            <a:ahLst/>
            <a:cxnLst/>
            <a:rect l="0" t="0" r="0" b="0"/>
            <a:pathLst>
              <a:path w="509977" h="559185">
                <a:moveTo>
                  <a:pt x="4608" y="0"/>
                </a:moveTo>
                <a:lnTo>
                  <a:pt x="1809" y="8868"/>
                </a:lnTo>
                <a:lnTo>
                  <a:pt x="307" y="17855"/>
                </a:lnTo>
                <a:lnTo>
                  <a:pt x="0" y="27851"/>
                </a:lnTo>
                <a:lnTo>
                  <a:pt x="680" y="38831"/>
                </a:lnTo>
                <a:lnTo>
                  <a:pt x="2147" y="50643"/>
                </a:lnTo>
                <a:lnTo>
                  <a:pt x="4216" y="63115"/>
                </a:lnTo>
                <a:lnTo>
                  <a:pt x="6726" y="76571"/>
                </a:lnTo>
                <a:lnTo>
                  <a:pt x="9549" y="91797"/>
                </a:lnTo>
                <a:lnTo>
                  <a:pt x="12586" y="109065"/>
                </a:lnTo>
                <a:lnTo>
                  <a:pt x="15607" y="127711"/>
                </a:lnTo>
                <a:lnTo>
                  <a:pt x="18254" y="146457"/>
                </a:lnTo>
                <a:lnTo>
                  <a:pt x="20372" y="164545"/>
                </a:lnTo>
                <a:lnTo>
                  <a:pt x="22132" y="181755"/>
                </a:lnTo>
                <a:lnTo>
                  <a:pt x="23929" y="198146"/>
                </a:lnTo>
                <a:lnTo>
                  <a:pt x="25993" y="213870"/>
                </a:lnTo>
                <a:lnTo>
                  <a:pt x="28381" y="229091"/>
                </a:lnTo>
                <a:lnTo>
                  <a:pt x="31063" y="243946"/>
                </a:lnTo>
                <a:lnTo>
                  <a:pt x="33982" y="258543"/>
                </a:lnTo>
                <a:lnTo>
                  <a:pt x="37078" y="272961"/>
                </a:lnTo>
                <a:lnTo>
                  <a:pt x="40302" y="287256"/>
                </a:lnTo>
                <a:lnTo>
                  <a:pt x="43617" y="301480"/>
                </a:lnTo>
                <a:lnTo>
                  <a:pt x="46994" y="316153"/>
                </a:lnTo>
                <a:lnTo>
                  <a:pt x="50414" y="332214"/>
                </a:lnTo>
                <a:lnTo>
                  <a:pt x="53858" y="350059"/>
                </a:lnTo>
                <a:lnTo>
                  <a:pt x="57155" y="369435"/>
                </a:lnTo>
                <a:lnTo>
                  <a:pt x="59989" y="389738"/>
                </a:lnTo>
                <a:lnTo>
                  <a:pt x="62227" y="410497"/>
                </a:lnTo>
                <a:lnTo>
                  <a:pt x="63899" y="431129"/>
                </a:lnTo>
                <a:lnTo>
                  <a:pt x="65104" y="450894"/>
                </a:lnTo>
                <a:lnTo>
                  <a:pt x="65957" y="469472"/>
                </a:lnTo>
                <a:lnTo>
                  <a:pt x="66717" y="486741"/>
                </a:lnTo>
                <a:lnTo>
                  <a:pt x="67768" y="502587"/>
                </a:lnTo>
                <a:lnTo>
                  <a:pt x="69267" y="517035"/>
                </a:lnTo>
                <a:lnTo>
                  <a:pt x="70242" y="527933"/>
                </a:lnTo>
                <a:lnTo>
                  <a:pt x="69593" y="532397"/>
                </a:lnTo>
                <a:lnTo>
                  <a:pt x="67870" y="531400"/>
                </a:lnTo>
                <a:lnTo>
                  <a:pt x="65686" y="526614"/>
                </a:lnTo>
                <a:lnTo>
                  <a:pt x="63585" y="519113"/>
                </a:lnTo>
                <a:lnTo>
                  <a:pt x="61833" y="509639"/>
                </a:lnTo>
                <a:lnTo>
                  <a:pt x="60485" y="498750"/>
                </a:lnTo>
                <a:lnTo>
                  <a:pt x="59495" y="486865"/>
                </a:lnTo>
                <a:lnTo>
                  <a:pt x="58795" y="474289"/>
                </a:lnTo>
                <a:lnTo>
                  <a:pt x="58476" y="461240"/>
                </a:lnTo>
                <a:lnTo>
                  <a:pt x="58786" y="447867"/>
                </a:lnTo>
                <a:lnTo>
                  <a:pt x="59808" y="434280"/>
                </a:lnTo>
                <a:lnTo>
                  <a:pt x="61477" y="420714"/>
                </a:lnTo>
                <a:lnTo>
                  <a:pt x="63668" y="407525"/>
                </a:lnTo>
                <a:lnTo>
                  <a:pt x="66257" y="394874"/>
                </a:lnTo>
                <a:lnTo>
                  <a:pt x="69300" y="382751"/>
                </a:lnTo>
                <a:lnTo>
                  <a:pt x="73021" y="371069"/>
                </a:lnTo>
                <a:lnTo>
                  <a:pt x="77487" y="359732"/>
                </a:lnTo>
                <a:lnTo>
                  <a:pt x="82621" y="348812"/>
                </a:lnTo>
                <a:lnTo>
                  <a:pt x="88292" y="338544"/>
                </a:lnTo>
                <a:lnTo>
                  <a:pt x="94377" y="329019"/>
                </a:lnTo>
                <a:lnTo>
                  <a:pt x="101089" y="320656"/>
                </a:lnTo>
                <a:lnTo>
                  <a:pt x="108959" y="314249"/>
                </a:lnTo>
                <a:lnTo>
                  <a:pt x="118177" y="310060"/>
                </a:lnTo>
                <a:lnTo>
                  <a:pt x="128470" y="308045"/>
                </a:lnTo>
                <a:lnTo>
                  <a:pt x="139296" y="308123"/>
                </a:lnTo>
                <a:lnTo>
                  <a:pt x="150272" y="310030"/>
                </a:lnTo>
                <a:lnTo>
                  <a:pt x="160895" y="313562"/>
                </a:lnTo>
                <a:lnTo>
                  <a:pt x="170488" y="318665"/>
                </a:lnTo>
                <a:lnTo>
                  <a:pt x="178790" y="325170"/>
                </a:lnTo>
                <a:lnTo>
                  <a:pt x="186041" y="332976"/>
                </a:lnTo>
                <a:lnTo>
                  <a:pt x="192766" y="342118"/>
                </a:lnTo>
                <a:lnTo>
                  <a:pt x="199330" y="352486"/>
                </a:lnTo>
                <a:lnTo>
                  <a:pt x="205742" y="363702"/>
                </a:lnTo>
                <a:lnTo>
                  <a:pt x="211756" y="375222"/>
                </a:lnTo>
                <a:lnTo>
                  <a:pt x="217250" y="386714"/>
                </a:lnTo>
                <a:lnTo>
                  <a:pt x="222246" y="398209"/>
                </a:lnTo>
                <a:lnTo>
                  <a:pt x="226829" y="409993"/>
                </a:lnTo>
                <a:lnTo>
                  <a:pt x="231090" y="422219"/>
                </a:lnTo>
                <a:lnTo>
                  <a:pt x="234951" y="434887"/>
                </a:lnTo>
                <a:lnTo>
                  <a:pt x="238171" y="447932"/>
                </a:lnTo>
                <a:lnTo>
                  <a:pt x="240686" y="461236"/>
                </a:lnTo>
                <a:lnTo>
                  <a:pt x="243067" y="473574"/>
                </a:lnTo>
                <a:lnTo>
                  <a:pt x="246281" y="481318"/>
                </a:lnTo>
                <a:lnTo>
                  <a:pt x="250175" y="482302"/>
                </a:lnTo>
                <a:lnTo>
                  <a:pt x="253990" y="478276"/>
                </a:lnTo>
                <a:lnTo>
                  <a:pt x="257606" y="471085"/>
                </a:lnTo>
                <a:lnTo>
                  <a:pt x="261106" y="462153"/>
                </a:lnTo>
                <a:lnTo>
                  <a:pt x="264573" y="452354"/>
                </a:lnTo>
                <a:lnTo>
                  <a:pt x="268369" y="442474"/>
                </a:lnTo>
                <a:lnTo>
                  <a:pt x="273123" y="433355"/>
                </a:lnTo>
                <a:lnTo>
                  <a:pt x="279098" y="425364"/>
                </a:lnTo>
                <a:lnTo>
                  <a:pt x="286228" y="418486"/>
                </a:lnTo>
                <a:lnTo>
                  <a:pt x="294309" y="412539"/>
                </a:lnTo>
                <a:lnTo>
                  <a:pt x="303120" y="407310"/>
                </a:lnTo>
                <a:lnTo>
                  <a:pt x="312628" y="402606"/>
                </a:lnTo>
                <a:lnTo>
                  <a:pt x="322988" y="398278"/>
                </a:lnTo>
                <a:lnTo>
                  <a:pt x="334214" y="394207"/>
                </a:lnTo>
                <a:lnTo>
                  <a:pt x="346192" y="390147"/>
                </a:lnTo>
                <a:lnTo>
                  <a:pt x="358764" y="385736"/>
                </a:lnTo>
                <a:lnTo>
                  <a:pt x="371769" y="380802"/>
                </a:lnTo>
                <a:lnTo>
                  <a:pt x="384756" y="375353"/>
                </a:lnTo>
                <a:lnTo>
                  <a:pt x="397016" y="369470"/>
                </a:lnTo>
                <a:lnTo>
                  <a:pt x="408217" y="363248"/>
                </a:lnTo>
                <a:lnTo>
                  <a:pt x="418211" y="356613"/>
                </a:lnTo>
                <a:lnTo>
                  <a:pt x="426859" y="349328"/>
                </a:lnTo>
                <a:lnTo>
                  <a:pt x="434218" y="341316"/>
                </a:lnTo>
                <a:lnTo>
                  <a:pt x="440009" y="332648"/>
                </a:lnTo>
                <a:lnTo>
                  <a:pt x="443552" y="323451"/>
                </a:lnTo>
                <a:lnTo>
                  <a:pt x="444667" y="313870"/>
                </a:lnTo>
                <a:lnTo>
                  <a:pt x="443298" y="304504"/>
                </a:lnTo>
                <a:lnTo>
                  <a:pt x="439264" y="296361"/>
                </a:lnTo>
                <a:lnTo>
                  <a:pt x="432734" y="289896"/>
                </a:lnTo>
                <a:lnTo>
                  <a:pt x="424131" y="285220"/>
                </a:lnTo>
                <a:lnTo>
                  <a:pt x="413931" y="282365"/>
                </a:lnTo>
                <a:lnTo>
                  <a:pt x="402568" y="281158"/>
                </a:lnTo>
                <a:lnTo>
                  <a:pt x="390705" y="281617"/>
                </a:lnTo>
                <a:lnTo>
                  <a:pt x="379209" y="284036"/>
                </a:lnTo>
                <a:lnTo>
                  <a:pt x="368521" y="288395"/>
                </a:lnTo>
                <a:lnTo>
                  <a:pt x="358702" y="294252"/>
                </a:lnTo>
                <a:lnTo>
                  <a:pt x="349640" y="300937"/>
                </a:lnTo>
                <a:lnTo>
                  <a:pt x="341170" y="307994"/>
                </a:lnTo>
                <a:lnTo>
                  <a:pt x="333140" y="315510"/>
                </a:lnTo>
                <a:lnTo>
                  <a:pt x="325426" y="323993"/>
                </a:lnTo>
                <a:lnTo>
                  <a:pt x="317937" y="333659"/>
                </a:lnTo>
                <a:lnTo>
                  <a:pt x="310770" y="344270"/>
                </a:lnTo>
                <a:lnTo>
                  <a:pt x="304183" y="355317"/>
                </a:lnTo>
                <a:lnTo>
                  <a:pt x="298276" y="366459"/>
                </a:lnTo>
                <a:lnTo>
                  <a:pt x="293157" y="377703"/>
                </a:lnTo>
                <a:lnTo>
                  <a:pt x="289018" y="389312"/>
                </a:lnTo>
                <a:lnTo>
                  <a:pt x="285869" y="401411"/>
                </a:lnTo>
                <a:lnTo>
                  <a:pt x="283737" y="413825"/>
                </a:lnTo>
                <a:lnTo>
                  <a:pt x="282748" y="426165"/>
                </a:lnTo>
                <a:lnTo>
                  <a:pt x="282859" y="438209"/>
                </a:lnTo>
                <a:lnTo>
                  <a:pt x="283899" y="449907"/>
                </a:lnTo>
                <a:lnTo>
                  <a:pt x="285659" y="461296"/>
                </a:lnTo>
                <a:lnTo>
                  <a:pt x="287956" y="472434"/>
                </a:lnTo>
                <a:lnTo>
                  <a:pt x="290802" y="483218"/>
                </a:lnTo>
                <a:lnTo>
                  <a:pt x="294389" y="493394"/>
                </a:lnTo>
                <a:lnTo>
                  <a:pt x="298770" y="502871"/>
                </a:lnTo>
                <a:lnTo>
                  <a:pt x="304018" y="511711"/>
                </a:lnTo>
                <a:lnTo>
                  <a:pt x="310297" y="520036"/>
                </a:lnTo>
                <a:lnTo>
                  <a:pt x="317598" y="527966"/>
                </a:lnTo>
                <a:lnTo>
                  <a:pt x="325773" y="535445"/>
                </a:lnTo>
                <a:lnTo>
                  <a:pt x="334631" y="542248"/>
                </a:lnTo>
                <a:lnTo>
                  <a:pt x="344000" y="548299"/>
                </a:lnTo>
                <a:lnTo>
                  <a:pt x="353900" y="553346"/>
                </a:lnTo>
                <a:lnTo>
                  <a:pt x="364531" y="556905"/>
                </a:lnTo>
                <a:lnTo>
                  <a:pt x="375938" y="558847"/>
                </a:lnTo>
                <a:lnTo>
                  <a:pt x="387870" y="559184"/>
                </a:lnTo>
                <a:lnTo>
                  <a:pt x="399878" y="557898"/>
                </a:lnTo>
                <a:lnTo>
                  <a:pt x="411697" y="555145"/>
                </a:lnTo>
                <a:lnTo>
                  <a:pt x="423243" y="551196"/>
                </a:lnTo>
                <a:lnTo>
                  <a:pt x="434529" y="546337"/>
                </a:lnTo>
                <a:lnTo>
                  <a:pt x="445597" y="540819"/>
                </a:lnTo>
                <a:lnTo>
                  <a:pt x="456430" y="534947"/>
                </a:lnTo>
                <a:lnTo>
                  <a:pt x="468215" y="528406"/>
                </a:lnTo>
                <a:lnTo>
                  <a:pt x="484223" y="519509"/>
                </a:lnTo>
                <a:lnTo>
                  <a:pt x="509976" y="505368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Freeform 37"/>
          <p:cNvSpPr/>
          <p:nvPr/>
        </p:nvSpPr>
        <p:spPr>
          <a:xfrm>
            <a:off x="3533232" y="2289026"/>
            <a:ext cx="73700" cy="526426"/>
          </a:xfrm>
          <a:custGeom>
            <a:avLst/>
            <a:gdLst/>
            <a:ahLst/>
            <a:cxnLst/>
            <a:rect l="0" t="0" r="0" b="0"/>
            <a:pathLst>
              <a:path w="73700" h="526426">
                <a:moveTo>
                  <a:pt x="0" y="0"/>
                </a:moveTo>
                <a:lnTo>
                  <a:pt x="67" y="11735"/>
                </a:lnTo>
                <a:lnTo>
                  <a:pt x="707" y="22864"/>
                </a:lnTo>
                <a:lnTo>
                  <a:pt x="2003" y="34477"/>
                </a:lnTo>
                <a:lnTo>
                  <a:pt x="3863" y="47156"/>
                </a:lnTo>
                <a:lnTo>
                  <a:pt x="6180" y="61761"/>
                </a:lnTo>
                <a:lnTo>
                  <a:pt x="8847" y="78568"/>
                </a:lnTo>
                <a:lnTo>
                  <a:pt x="11770" y="97051"/>
                </a:lnTo>
                <a:lnTo>
                  <a:pt x="14877" y="116209"/>
                </a:lnTo>
                <a:lnTo>
                  <a:pt x="18108" y="135381"/>
                </a:lnTo>
                <a:lnTo>
                  <a:pt x="21259" y="154131"/>
                </a:lnTo>
                <a:lnTo>
                  <a:pt x="23995" y="172093"/>
                </a:lnTo>
                <a:lnTo>
                  <a:pt x="26171" y="189173"/>
                </a:lnTo>
                <a:lnTo>
                  <a:pt x="27972" y="205625"/>
                </a:lnTo>
                <a:lnTo>
                  <a:pt x="29795" y="221913"/>
                </a:lnTo>
                <a:lnTo>
                  <a:pt x="31872" y="238322"/>
                </a:lnTo>
                <a:lnTo>
                  <a:pt x="34099" y="254786"/>
                </a:lnTo>
                <a:lnTo>
                  <a:pt x="36141" y="271002"/>
                </a:lnTo>
                <a:lnTo>
                  <a:pt x="37817" y="286802"/>
                </a:lnTo>
                <a:lnTo>
                  <a:pt x="39263" y="302175"/>
                </a:lnTo>
                <a:lnTo>
                  <a:pt x="40842" y="317184"/>
                </a:lnTo>
                <a:lnTo>
                  <a:pt x="42755" y="331905"/>
                </a:lnTo>
                <a:lnTo>
                  <a:pt x="45041" y="346249"/>
                </a:lnTo>
                <a:lnTo>
                  <a:pt x="47654" y="359967"/>
                </a:lnTo>
                <a:lnTo>
                  <a:pt x="50525" y="372990"/>
                </a:lnTo>
                <a:lnTo>
                  <a:pt x="53590" y="385872"/>
                </a:lnTo>
                <a:lnTo>
                  <a:pt x="56793" y="399661"/>
                </a:lnTo>
                <a:lnTo>
                  <a:pt x="60089" y="414863"/>
                </a:lnTo>
                <a:lnTo>
                  <a:pt x="63284" y="431159"/>
                </a:lnTo>
                <a:lnTo>
                  <a:pt x="66049" y="447717"/>
                </a:lnTo>
                <a:lnTo>
                  <a:pt x="68241" y="463984"/>
                </a:lnTo>
                <a:lnTo>
                  <a:pt x="69886" y="479179"/>
                </a:lnTo>
                <a:lnTo>
                  <a:pt x="71250" y="493621"/>
                </a:lnTo>
                <a:lnTo>
                  <a:pt x="72453" y="508571"/>
                </a:lnTo>
                <a:lnTo>
                  <a:pt x="73699" y="526425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Freeform 38"/>
          <p:cNvSpPr/>
          <p:nvPr/>
        </p:nvSpPr>
        <p:spPr>
          <a:xfrm>
            <a:off x="3385833" y="2192890"/>
            <a:ext cx="568540" cy="667867"/>
          </a:xfrm>
          <a:custGeom>
            <a:avLst/>
            <a:gdLst/>
            <a:ahLst/>
            <a:cxnLst/>
            <a:rect l="0" t="0" r="0" b="0"/>
            <a:pathLst>
              <a:path w="568540" h="667867">
                <a:moveTo>
                  <a:pt x="0" y="85608"/>
                </a:moveTo>
                <a:lnTo>
                  <a:pt x="3067" y="74007"/>
                </a:lnTo>
                <a:lnTo>
                  <a:pt x="7130" y="64158"/>
                </a:lnTo>
                <a:lnTo>
                  <a:pt x="12627" y="55153"/>
                </a:lnTo>
                <a:lnTo>
                  <a:pt x="19560" y="46712"/>
                </a:lnTo>
                <a:lnTo>
                  <a:pt x="28007" y="38685"/>
                </a:lnTo>
                <a:lnTo>
                  <a:pt x="37861" y="30966"/>
                </a:lnTo>
                <a:lnTo>
                  <a:pt x="49045" y="23634"/>
                </a:lnTo>
                <a:lnTo>
                  <a:pt x="61595" y="16932"/>
                </a:lnTo>
                <a:lnTo>
                  <a:pt x="75399" y="10950"/>
                </a:lnTo>
                <a:lnTo>
                  <a:pt x="90073" y="5950"/>
                </a:lnTo>
                <a:lnTo>
                  <a:pt x="105067" y="2421"/>
                </a:lnTo>
                <a:lnTo>
                  <a:pt x="120039" y="496"/>
                </a:lnTo>
                <a:lnTo>
                  <a:pt x="134854" y="0"/>
                </a:lnTo>
                <a:lnTo>
                  <a:pt x="149488" y="648"/>
                </a:lnTo>
                <a:lnTo>
                  <a:pt x="163957" y="2159"/>
                </a:lnTo>
                <a:lnTo>
                  <a:pt x="178132" y="4459"/>
                </a:lnTo>
                <a:lnTo>
                  <a:pt x="191737" y="7672"/>
                </a:lnTo>
                <a:lnTo>
                  <a:pt x="204675" y="11794"/>
                </a:lnTo>
                <a:lnTo>
                  <a:pt x="217162" y="16696"/>
                </a:lnTo>
                <a:lnTo>
                  <a:pt x="229620" y="22210"/>
                </a:lnTo>
                <a:lnTo>
                  <a:pt x="242293" y="28184"/>
                </a:lnTo>
                <a:lnTo>
                  <a:pt x="254923" y="34654"/>
                </a:lnTo>
                <a:lnTo>
                  <a:pt x="266878" y="41829"/>
                </a:lnTo>
                <a:lnTo>
                  <a:pt x="277845" y="49767"/>
                </a:lnTo>
                <a:lnTo>
                  <a:pt x="287836" y="58386"/>
                </a:lnTo>
                <a:lnTo>
                  <a:pt x="297008" y="67550"/>
                </a:lnTo>
                <a:lnTo>
                  <a:pt x="305547" y="77128"/>
                </a:lnTo>
                <a:lnTo>
                  <a:pt x="313622" y="87170"/>
                </a:lnTo>
                <a:lnTo>
                  <a:pt x="321365" y="97895"/>
                </a:lnTo>
                <a:lnTo>
                  <a:pt x="328868" y="109376"/>
                </a:lnTo>
                <a:lnTo>
                  <a:pt x="335875" y="121696"/>
                </a:lnTo>
                <a:lnTo>
                  <a:pt x="341822" y="135031"/>
                </a:lnTo>
                <a:lnTo>
                  <a:pt x="346486" y="149370"/>
                </a:lnTo>
                <a:lnTo>
                  <a:pt x="349955" y="164407"/>
                </a:lnTo>
                <a:lnTo>
                  <a:pt x="352449" y="179647"/>
                </a:lnTo>
                <a:lnTo>
                  <a:pt x="354197" y="194779"/>
                </a:lnTo>
                <a:lnTo>
                  <a:pt x="355237" y="209533"/>
                </a:lnTo>
                <a:lnTo>
                  <a:pt x="355419" y="223592"/>
                </a:lnTo>
                <a:lnTo>
                  <a:pt x="354725" y="236858"/>
                </a:lnTo>
                <a:lnTo>
                  <a:pt x="353108" y="249240"/>
                </a:lnTo>
                <a:lnTo>
                  <a:pt x="350421" y="260572"/>
                </a:lnTo>
                <a:lnTo>
                  <a:pt x="346684" y="270864"/>
                </a:lnTo>
                <a:lnTo>
                  <a:pt x="342056" y="280269"/>
                </a:lnTo>
                <a:lnTo>
                  <a:pt x="336732" y="288981"/>
                </a:lnTo>
                <a:lnTo>
                  <a:pt x="330890" y="297176"/>
                </a:lnTo>
                <a:lnTo>
                  <a:pt x="324509" y="304833"/>
                </a:lnTo>
                <a:lnTo>
                  <a:pt x="317396" y="311757"/>
                </a:lnTo>
                <a:lnTo>
                  <a:pt x="309522" y="317907"/>
                </a:lnTo>
                <a:lnTo>
                  <a:pt x="301795" y="323699"/>
                </a:lnTo>
                <a:lnTo>
                  <a:pt x="295890" y="329888"/>
                </a:lnTo>
                <a:lnTo>
                  <a:pt x="292596" y="336877"/>
                </a:lnTo>
                <a:lnTo>
                  <a:pt x="291862" y="344877"/>
                </a:lnTo>
                <a:lnTo>
                  <a:pt x="293273" y="354085"/>
                </a:lnTo>
                <a:lnTo>
                  <a:pt x="296334" y="364460"/>
                </a:lnTo>
                <a:lnTo>
                  <a:pt x="300605" y="375495"/>
                </a:lnTo>
                <a:lnTo>
                  <a:pt x="305740" y="386354"/>
                </a:lnTo>
                <a:lnTo>
                  <a:pt x="311477" y="396585"/>
                </a:lnTo>
                <a:lnTo>
                  <a:pt x="317628" y="406417"/>
                </a:lnTo>
                <a:lnTo>
                  <a:pt x="324062" y="416545"/>
                </a:lnTo>
                <a:lnTo>
                  <a:pt x="330683" y="427358"/>
                </a:lnTo>
                <a:lnTo>
                  <a:pt x="337266" y="438757"/>
                </a:lnTo>
                <a:lnTo>
                  <a:pt x="343460" y="450342"/>
                </a:lnTo>
                <a:lnTo>
                  <a:pt x="349113" y="461839"/>
                </a:lnTo>
                <a:lnTo>
                  <a:pt x="354399" y="472984"/>
                </a:lnTo>
                <a:lnTo>
                  <a:pt x="359718" y="483462"/>
                </a:lnTo>
                <a:lnTo>
                  <a:pt x="365295" y="493175"/>
                </a:lnTo>
                <a:lnTo>
                  <a:pt x="371024" y="502357"/>
                </a:lnTo>
                <a:lnTo>
                  <a:pt x="376571" y="511450"/>
                </a:lnTo>
                <a:lnTo>
                  <a:pt x="381753" y="520727"/>
                </a:lnTo>
                <a:lnTo>
                  <a:pt x="386708" y="530435"/>
                </a:lnTo>
                <a:lnTo>
                  <a:pt x="391794" y="540871"/>
                </a:lnTo>
                <a:lnTo>
                  <a:pt x="397216" y="552116"/>
                </a:lnTo>
                <a:lnTo>
                  <a:pt x="403011" y="563922"/>
                </a:lnTo>
                <a:lnTo>
                  <a:pt x="409133" y="575840"/>
                </a:lnTo>
                <a:lnTo>
                  <a:pt x="415514" y="587589"/>
                </a:lnTo>
                <a:lnTo>
                  <a:pt x="422088" y="598917"/>
                </a:lnTo>
                <a:lnTo>
                  <a:pt x="428800" y="609524"/>
                </a:lnTo>
                <a:lnTo>
                  <a:pt x="435610" y="619322"/>
                </a:lnTo>
                <a:lnTo>
                  <a:pt x="442487" y="628393"/>
                </a:lnTo>
                <a:lnTo>
                  <a:pt x="449410" y="636880"/>
                </a:lnTo>
                <a:lnTo>
                  <a:pt x="456374" y="644918"/>
                </a:lnTo>
                <a:lnTo>
                  <a:pt x="463695" y="652302"/>
                </a:lnTo>
                <a:lnTo>
                  <a:pt x="471982" y="658509"/>
                </a:lnTo>
                <a:lnTo>
                  <a:pt x="481484" y="663342"/>
                </a:lnTo>
                <a:lnTo>
                  <a:pt x="491968" y="666587"/>
                </a:lnTo>
                <a:lnTo>
                  <a:pt x="502923" y="667866"/>
                </a:lnTo>
                <a:lnTo>
                  <a:pt x="513987" y="667176"/>
                </a:lnTo>
                <a:lnTo>
                  <a:pt x="524734" y="665105"/>
                </a:lnTo>
                <a:lnTo>
                  <a:pt x="535765" y="662445"/>
                </a:lnTo>
                <a:lnTo>
                  <a:pt x="549161" y="658962"/>
                </a:lnTo>
                <a:lnTo>
                  <a:pt x="568539" y="654147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Freeform 39"/>
          <p:cNvSpPr/>
          <p:nvPr/>
        </p:nvSpPr>
        <p:spPr>
          <a:xfrm>
            <a:off x="3864221" y="2562767"/>
            <a:ext cx="138954" cy="190618"/>
          </a:xfrm>
          <a:custGeom>
            <a:avLst/>
            <a:gdLst/>
            <a:ahLst/>
            <a:cxnLst/>
            <a:rect l="0" t="0" r="0" b="0"/>
            <a:pathLst>
              <a:path w="138954" h="190618">
                <a:moveTo>
                  <a:pt x="69094" y="0"/>
                </a:moveTo>
                <a:lnTo>
                  <a:pt x="60359" y="3068"/>
                </a:lnTo>
                <a:lnTo>
                  <a:pt x="52653" y="7131"/>
                </a:lnTo>
                <a:lnTo>
                  <a:pt x="45255" y="12624"/>
                </a:lnTo>
                <a:lnTo>
                  <a:pt x="38167" y="19384"/>
                </a:lnTo>
                <a:lnTo>
                  <a:pt x="31637" y="27181"/>
                </a:lnTo>
                <a:lnTo>
                  <a:pt x="25764" y="35778"/>
                </a:lnTo>
                <a:lnTo>
                  <a:pt x="20500" y="44964"/>
                </a:lnTo>
                <a:lnTo>
                  <a:pt x="15730" y="54569"/>
                </a:lnTo>
                <a:lnTo>
                  <a:pt x="11339" y="64473"/>
                </a:lnTo>
                <a:lnTo>
                  <a:pt x="7389" y="74749"/>
                </a:lnTo>
                <a:lnTo>
                  <a:pt x="4109" y="85638"/>
                </a:lnTo>
                <a:lnTo>
                  <a:pt x="1577" y="97218"/>
                </a:lnTo>
                <a:lnTo>
                  <a:pt x="46" y="109096"/>
                </a:lnTo>
                <a:lnTo>
                  <a:pt x="0" y="120538"/>
                </a:lnTo>
                <a:lnTo>
                  <a:pt x="1566" y="131158"/>
                </a:lnTo>
                <a:lnTo>
                  <a:pt x="4568" y="140915"/>
                </a:lnTo>
                <a:lnTo>
                  <a:pt x="8716" y="149929"/>
                </a:lnTo>
                <a:lnTo>
                  <a:pt x="13731" y="158358"/>
                </a:lnTo>
                <a:lnTo>
                  <a:pt x="19537" y="166189"/>
                </a:lnTo>
                <a:lnTo>
                  <a:pt x="26257" y="173236"/>
                </a:lnTo>
                <a:lnTo>
                  <a:pt x="33887" y="179454"/>
                </a:lnTo>
                <a:lnTo>
                  <a:pt x="42297" y="184615"/>
                </a:lnTo>
                <a:lnTo>
                  <a:pt x="51321" y="188251"/>
                </a:lnTo>
                <a:lnTo>
                  <a:pt x="60795" y="190245"/>
                </a:lnTo>
                <a:lnTo>
                  <a:pt x="70428" y="190617"/>
                </a:lnTo>
                <a:lnTo>
                  <a:pt x="79815" y="189354"/>
                </a:lnTo>
                <a:lnTo>
                  <a:pt x="88751" y="186611"/>
                </a:lnTo>
                <a:lnTo>
                  <a:pt x="97056" y="182501"/>
                </a:lnTo>
                <a:lnTo>
                  <a:pt x="104488" y="177001"/>
                </a:lnTo>
                <a:lnTo>
                  <a:pt x="111006" y="170230"/>
                </a:lnTo>
                <a:lnTo>
                  <a:pt x="116722" y="162414"/>
                </a:lnTo>
                <a:lnTo>
                  <a:pt x="121804" y="153798"/>
                </a:lnTo>
                <a:lnTo>
                  <a:pt x="126407" y="144591"/>
                </a:lnTo>
                <a:lnTo>
                  <a:pt x="130501" y="134800"/>
                </a:lnTo>
                <a:lnTo>
                  <a:pt x="133879" y="124242"/>
                </a:lnTo>
                <a:lnTo>
                  <a:pt x="136481" y="112884"/>
                </a:lnTo>
                <a:lnTo>
                  <a:pt x="138230" y="100985"/>
                </a:lnTo>
                <a:lnTo>
                  <a:pt x="138953" y="88998"/>
                </a:lnTo>
                <a:lnTo>
                  <a:pt x="138656" y="77198"/>
                </a:lnTo>
                <a:lnTo>
                  <a:pt x="137321" y="65835"/>
                </a:lnTo>
                <a:lnTo>
                  <a:pt x="134829" y="55204"/>
                </a:lnTo>
                <a:lnTo>
                  <a:pt x="131222" y="45393"/>
                </a:lnTo>
                <a:lnTo>
                  <a:pt x="126513" y="36484"/>
                </a:lnTo>
                <a:lnTo>
                  <a:pt x="120603" y="28637"/>
                </a:lnTo>
                <a:lnTo>
                  <a:pt x="113563" y="21843"/>
                </a:lnTo>
                <a:lnTo>
                  <a:pt x="105844" y="16092"/>
                </a:lnTo>
                <a:lnTo>
                  <a:pt x="97331" y="10903"/>
                </a:lnTo>
                <a:lnTo>
                  <a:pt x="86160" y="5818"/>
                </a:lnTo>
                <a:close/>
              </a:path>
            </a:pathLst>
          </a:custGeom>
          <a:solidFill>
            <a:schemeClr val="accent1">
              <a:alpha val="0"/>
            </a:schemeClr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Freeform 40"/>
          <p:cNvSpPr/>
          <p:nvPr/>
        </p:nvSpPr>
        <p:spPr>
          <a:xfrm>
            <a:off x="4036554" y="2537107"/>
            <a:ext cx="191560" cy="177259"/>
          </a:xfrm>
          <a:custGeom>
            <a:avLst/>
            <a:gdLst/>
            <a:ahLst/>
            <a:cxnLst/>
            <a:rect l="0" t="0" r="0" b="0"/>
            <a:pathLst>
              <a:path w="191560" h="177259">
                <a:moveTo>
                  <a:pt x="107331" y="4603"/>
                </a:moveTo>
                <a:lnTo>
                  <a:pt x="98462" y="1804"/>
                </a:lnTo>
                <a:lnTo>
                  <a:pt x="89475" y="302"/>
                </a:lnTo>
                <a:lnTo>
                  <a:pt x="79489" y="0"/>
                </a:lnTo>
                <a:lnTo>
                  <a:pt x="68854" y="852"/>
                </a:lnTo>
                <a:lnTo>
                  <a:pt x="58339" y="2968"/>
                </a:lnTo>
                <a:lnTo>
                  <a:pt x="48392" y="6300"/>
                </a:lnTo>
                <a:lnTo>
                  <a:pt x="39278" y="10980"/>
                </a:lnTo>
                <a:lnTo>
                  <a:pt x="31239" y="17396"/>
                </a:lnTo>
                <a:lnTo>
                  <a:pt x="24282" y="25596"/>
                </a:lnTo>
                <a:lnTo>
                  <a:pt x="18256" y="35186"/>
                </a:lnTo>
                <a:lnTo>
                  <a:pt x="12960" y="45531"/>
                </a:lnTo>
                <a:lnTo>
                  <a:pt x="8214" y="56190"/>
                </a:lnTo>
                <a:lnTo>
                  <a:pt x="4193" y="66938"/>
                </a:lnTo>
                <a:lnTo>
                  <a:pt x="1395" y="77679"/>
                </a:lnTo>
                <a:lnTo>
                  <a:pt x="0" y="88383"/>
                </a:lnTo>
                <a:lnTo>
                  <a:pt x="47" y="99045"/>
                </a:lnTo>
                <a:lnTo>
                  <a:pt x="1599" y="109670"/>
                </a:lnTo>
                <a:lnTo>
                  <a:pt x="4534" y="120263"/>
                </a:lnTo>
                <a:lnTo>
                  <a:pt x="8606" y="130667"/>
                </a:lnTo>
                <a:lnTo>
                  <a:pt x="13548" y="140580"/>
                </a:lnTo>
                <a:lnTo>
                  <a:pt x="19136" y="149868"/>
                </a:lnTo>
                <a:lnTo>
                  <a:pt x="25513" y="158241"/>
                </a:lnTo>
                <a:lnTo>
                  <a:pt x="33156" y="165186"/>
                </a:lnTo>
                <a:lnTo>
                  <a:pt x="42223" y="170555"/>
                </a:lnTo>
                <a:lnTo>
                  <a:pt x="52413" y="174346"/>
                </a:lnTo>
                <a:lnTo>
                  <a:pt x="63171" y="176531"/>
                </a:lnTo>
                <a:lnTo>
                  <a:pt x="74111" y="177258"/>
                </a:lnTo>
                <a:lnTo>
                  <a:pt x="85049" y="176629"/>
                </a:lnTo>
                <a:lnTo>
                  <a:pt x="95918" y="174621"/>
                </a:lnTo>
                <a:lnTo>
                  <a:pt x="106704" y="171348"/>
                </a:lnTo>
                <a:lnTo>
                  <a:pt x="117250" y="167033"/>
                </a:lnTo>
                <a:lnTo>
                  <a:pt x="127267" y="161921"/>
                </a:lnTo>
                <a:lnTo>
                  <a:pt x="136636" y="156234"/>
                </a:lnTo>
                <a:lnTo>
                  <a:pt x="145490" y="150445"/>
                </a:lnTo>
                <a:lnTo>
                  <a:pt x="155192" y="144713"/>
                </a:lnTo>
                <a:lnTo>
                  <a:pt x="168831" y="138538"/>
                </a:lnTo>
                <a:lnTo>
                  <a:pt x="191559" y="130946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Freeform 41"/>
          <p:cNvSpPr/>
          <p:nvPr/>
        </p:nvSpPr>
        <p:spPr>
          <a:xfrm>
            <a:off x="4217584" y="2341669"/>
            <a:ext cx="73701" cy="421141"/>
          </a:xfrm>
          <a:custGeom>
            <a:avLst/>
            <a:gdLst/>
            <a:ahLst/>
            <a:cxnLst/>
            <a:rect l="0" t="0" r="0" b="0"/>
            <a:pathLst>
              <a:path w="73701" h="421141">
                <a:moveTo>
                  <a:pt x="0" y="0"/>
                </a:moveTo>
                <a:lnTo>
                  <a:pt x="2934" y="11869"/>
                </a:lnTo>
                <a:lnTo>
                  <a:pt x="5716" y="24279"/>
                </a:lnTo>
                <a:lnTo>
                  <a:pt x="8611" y="38461"/>
                </a:lnTo>
                <a:lnTo>
                  <a:pt x="11479" y="53996"/>
                </a:lnTo>
                <a:lnTo>
                  <a:pt x="13996" y="69992"/>
                </a:lnTo>
                <a:lnTo>
                  <a:pt x="16011" y="85870"/>
                </a:lnTo>
                <a:lnTo>
                  <a:pt x="17696" y="101245"/>
                </a:lnTo>
                <a:lnTo>
                  <a:pt x="19439" y="115783"/>
                </a:lnTo>
                <a:lnTo>
                  <a:pt x="21465" y="129422"/>
                </a:lnTo>
                <a:lnTo>
                  <a:pt x="23827" y="142918"/>
                </a:lnTo>
                <a:lnTo>
                  <a:pt x="26491" y="157665"/>
                </a:lnTo>
                <a:lnTo>
                  <a:pt x="29398" y="174334"/>
                </a:lnTo>
                <a:lnTo>
                  <a:pt x="32486" y="192603"/>
                </a:lnTo>
                <a:lnTo>
                  <a:pt x="35705" y="211556"/>
                </a:lnTo>
                <a:lnTo>
                  <a:pt x="39016" y="230566"/>
                </a:lnTo>
                <a:lnTo>
                  <a:pt x="42390" y="249362"/>
                </a:lnTo>
                <a:lnTo>
                  <a:pt x="45809" y="267881"/>
                </a:lnTo>
                <a:lnTo>
                  <a:pt x="49257" y="286140"/>
                </a:lnTo>
                <a:lnTo>
                  <a:pt x="52725" y="304026"/>
                </a:lnTo>
                <a:lnTo>
                  <a:pt x="56207" y="321284"/>
                </a:lnTo>
                <a:lnTo>
                  <a:pt x="59694" y="337815"/>
                </a:lnTo>
                <a:lnTo>
                  <a:pt x="63031" y="353471"/>
                </a:lnTo>
                <a:lnTo>
                  <a:pt x="66246" y="369705"/>
                </a:lnTo>
                <a:lnTo>
                  <a:pt x="69622" y="390178"/>
                </a:lnTo>
                <a:lnTo>
                  <a:pt x="73700" y="42114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Freeform 42"/>
          <p:cNvSpPr/>
          <p:nvPr/>
        </p:nvSpPr>
        <p:spPr>
          <a:xfrm>
            <a:off x="4313366" y="2478539"/>
            <a:ext cx="104261" cy="231628"/>
          </a:xfrm>
          <a:custGeom>
            <a:avLst/>
            <a:gdLst/>
            <a:ahLst/>
            <a:cxnLst/>
            <a:rect l="0" t="0" r="0" b="0"/>
            <a:pathLst>
              <a:path w="104261" h="231628">
                <a:moveTo>
                  <a:pt x="83203" y="0"/>
                </a:moveTo>
                <a:lnTo>
                  <a:pt x="77335" y="8735"/>
                </a:lnTo>
                <a:lnTo>
                  <a:pt x="71770" y="16441"/>
                </a:lnTo>
                <a:lnTo>
                  <a:pt x="65972" y="23844"/>
                </a:lnTo>
                <a:lnTo>
                  <a:pt x="59891" y="31105"/>
                </a:lnTo>
                <a:lnTo>
                  <a:pt x="53561" y="38283"/>
                </a:lnTo>
                <a:lnTo>
                  <a:pt x="47033" y="45413"/>
                </a:lnTo>
                <a:lnTo>
                  <a:pt x="40357" y="52676"/>
                </a:lnTo>
                <a:lnTo>
                  <a:pt x="33574" y="60391"/>
                </a:lnTo>
                <a:lnTo>
                  <a:pt x="26722" y="68695"/>
                </a:lnTo>
                <a:lnTo>
                  <a:pt x="19985" y="77561"/>
                </a:lnTo>
                <a:lnTo>
                  <a:pt x="13688" y="86891"/>
                </a:lnTo>
                <a:lnTo>
                  <a:pt x="7986" y="96576"/>
                </a:lnTo>
                <a:lnTo>
                  <a:pt x="3344" y="106520"/>
                </a:lnTo>
                <a:lnTo>
                  <a:pt x="589" y="116648"/>
                </a:lnTo>
                <a:lnTo>
                  <a:pt x="0" y="126899"/>
                </a:lnTo>
                <a:lnTo>
                  <a:pt x="1386" y="137070"/>
                </a:lnTo>
                <a:lnTo>
                  <a:pt x="4368" y="146826"/>
                </a:lnTo>
                <a:lnTo>
                  <a:pt x="8555" y="156018"/>
                </a:lnTo>
                <a:lnTo>
                  <a:pt x="13617" y="164665"/>
                </a:lnTo>
                <a:lnTo>
                  <a:pt x="19298" y="172859"/>
                </a:lnTo>
                <a:lnTo>
                  <a:pt x="25413" y="180707"/>
                </a:lnTo>
                <a:lnTo>
                  <a:pt x="31990" y="188300"/>
                </a:lnTo>
                <a:lnTo>
                  <a:pt x="39244" y="195713"/>
                </a:lnTo>
                <a:lnTo>
                  <a:pt x="47234" y="202991"/>
                </a:lnTo>
                <a:lnTo>
                  <a:pt x="55810" y="209870"/>
                </a:lnTo>
                <a:lnTo>
                  <a:pt x="65744" y="216462"/>
                </a:lnTo>
                <a:lnTo>
                  <a:pt x="80147" y="223347"/>
                </a:lnTo>
                <a:lnTo>
                  <a:pt x="104260" y="231627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Freeform 43"/>
          <p:cNvSpPr/>
          <p:nvPr/>
        </p:nvSpPr>
        <p:spPr>
          <a:xfrm>
            <a:off x="4428154" y="2541710"/>
            <a:ext cx="52644" cy="73701"/>
          </a:xfrm>
          <a:custGeom>
            <a:avLst/>
            <a:gdLst/>
            <a:ahLst/>
            <a:cxnLst/>
            <a:rect l="0" t="0" r="0" b="0"/>
            <a:pathLst>
              <a:path w="52644" h="73701">
                <a:moveTo>
                  <a:pt x="0" y="0"/>
                </a:moveTo>
                <a:lnTo>
                  <a:pt x="8734" y="8802"/>
                </a:lnTo>
                <a:lnTo>
                  <a:pt x="16441" y="17149"/>
                </a:lnTo>
                <a:lnTo>
                  <a:pt x="23834" y="25838"/>
                </a:lnTo>
                <a:lnTo>
                  <a:pt x="30774" y="34676"/>
                </a:lnTo>
                <a:lnTo>
                  <a:pt x="37410" y="44063"/>
                </a:lnTo>
                <a:lnTo>
                  <a:pt x="44329" y="55948"/>
                </a:lnTo>
                <a:lnTo>
                  <a:pt x="52643" y="7370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Freeform 44"/>
          <p:cNvSpPr/>
          <p:nvPr/>
        </p:nvSpPr>
        <p:spPr>
          <a:xfrm>
            <a:off x="4407097" y="2457482"/>
            <a:ext cx="178986" cy="663297"/>
          </a:xfrm>
          <a:custGeom>
            <a:avLst/>
            <a:gdLst/>
            <a:ahLst/>
            <a:cxnLst/>
            <a:rect l="0" t="0" r="0" b="0"/>
            <a:pathLst>
              <a:path w="178986" h="663297">
                <a:moveTo>
                  <a:pt x="178985" y="0"/>
                </a:moveTo>
                <a:lnTo>
                  <a:pt x="173184" y="11736"/>
                </a:lnTo>
                <a:lnTo>
                  <a:pt x="168260" y="22865"/>
                </a:lnTo>
                <a:lnTo>
                  <a:pt x="163757" y="34463"/>
                </a:lnTo>
                <a:lnTo>
                  <a:pt x="159536" y="46624"/>
                </a:lnTo>
                <a:lnTo>
                  <a:pt x="155523" y="59284"/>
                </a:lnTo>
                <a:lnTo>
                  <a:pt x="151661" y="72336"/>
                </a:lnTo>
                <a:lnTo>
                  <a:pt x="147909" y="85515"/>
                </a:lnTo>
                <a:lnTo>
                  <a:pt x="144234" y="98431"/>
                </a:lnTo>
                <a:lnTo>
                  <a:pt x="140611" y="110898"/>
                </a:lnTo>
                <a:lnTo>
                  <a:pt x="137026" y="123064"/>
                </a:lnTo>
                <a:lnTo>
                  <a:pt x="133465" y="135306"/>
                </a:lnTo>
                <a:lnTo>
                  <a:pt x="129921" y="147842"/>
                </a:lnTo>
                <a:lnTo>
                  <a:pt x="126388" y="160721"/>
                </a:lnTo>
                <a:lnTo>
                  <a:pt x="122864" y="173906"/>
                </a:lnTo>
                <a:lnTo>
                  <a:pt x="119339" y="187340"/>
                </a:lnTo>
                <a:lnTo>
                  <a:pt x="115650" y="201126"/>
                </a:lnTo>
                <a:lnTo>
                  <a:pt x="111488" y="215520"/>
                </a:lnTo>
                <a:lnTo>
                  <a:pt x="106726" y="230606"/>
                </a:lnTo>
                <a:lnTo>
                  <a:pt x="101562" y="246161"/>
                </a:lnTo>
                <a:lnTo>
                  <a:pt x="96403" y="261756"/>
                </a:lnTo>
                <a:lnTo>
                  <a:pt x="91490" y="277140"/>
                </a:lnTo>
                <a:lnTo>
                  <a:pt x="86887" y="292402"/>
                </a:lnTo>
                <a:lnTo>
                  <a:pt x="82570" y="307868"/>
                </a:lnTo>
                <a:lnTo>
                  <a:pt x="78476" y="323719"/>
                </a:lnTo>
                <a:lnTo>
                  <a:pt x="74389" y="339975"/>
                </a:lnTo>
                <a:lnTo>
                  <a:pt x="69951" y="356581"/>
                </a:lnTo>
                <a:lnTo>
                  <a:pt x="65002" y="373461"/>
                </a:lnTo>
                <a:lnTo>
                  <a:pt x="59710" y="390543"/>
                </a:lnTo>
                <a:lnTo>
                  <a:pt x="54465" y="407771"/>
                </a:lnTo>
                <a:lnTo>
                  <a:pt x="49494" y="425100"/>
                </a:lnTo>
                <a:lnTo>
                  <a:pt x="44852" y="442500"/>
                </a:lnTo>
                <a:lnTo>
                  <a:pt x="40508" y="459948"/>
                </a:lnTo>
                <a:lnTo>
                  <a:pt x="36403" y="477428"/>
                </a:lnTo>
                <a:lnTo>
                  <a:pt x="32476" y="494931"/>
                </a:lnTo>
                <a:lnTo>
                  <a:pt x="28679" y="512448"/>
                </a:lnTo>
                <a:lnTo>
                  <a:pt x="24978" y="529971"/>
                </a:lnTo>
                <a:lnTo>
                  <a:pt x="21508" y="547332"/>
                </a:lnTo>
                <a:lnTo>
                  <a:pt x="18556" y="564222"/>
                </a:lnTo>
                <a:lnTo>
                  <a:pt x="16235" y="580501"/>
                </a:lnTo>
                <a:lnTo>
                  <a:pt x="14305" y="595984"/>
                </a:lnTo>
                <a:lnTo>
                  <a:pt x="11973" y="612081"/>
                </a:lnTo>
                <a:lnTo>
                  <a:pt x="7919" y="632443"/>
                </a:lnTo>
                <a:lnTo>
                  <a:pt x="0" y="663296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Freeform 45"/>
          <p:cNvSpPr/>
          <p:nvPr/>
        </p:nvSpPr>
        <p:spPr>
          <a:xfrm>
            <a:off x="4922994" y="2223716"/>
            <a:ext cx="260759" cy="597593"/>
          </a:xfrm>
          <a:custGeom>
            <a:avLst/>
            <a:gdLst/>
            <a:ahLst/>
            <a:cxnLst/>
            <a:rect l="0" t="0" r="0" b="0"/>
            <a:pathLst>
              <a:path w="260759" h="597593">
                <a:moveTo>
                  <a:pt x="0" y="544949"/>
                </a:moveTo>
                <a:lnTo>
                  <a:pt x="66" y="530280"/>
                </a:lnTo>
                <a:lnTo>
                  <a:pt x="707" y="516369"/>
                </a:lnTo>
                <a:lnTo>
                  <a:pt x="2003" y="501867"/>
                </a:lnTo>
                <a:lnTo>
                  <a:pt x="3863" y="486492"/>
                </a:lnTo>
                <a:lnTo>
                  <a:pt x="6179" y="470019"/>
                </a:lnTo>
                <a:lnTo>
                  <a:pt x="8846" y="452446"/>
                </a:lnTo>
                <a:lnTo>
                  <a:pt x="11770" y="433930"/>
                </a:lnTo>
                <a:lnTo>
                  <a:pt x="14877" y="414677"/>
                </a:lnTo>
                <a:lnTo>
                  <a:pt x="18108" y="394887"/>
                </a:lnTo>
                <a:lnTo>
                  <a:pt x="21258" y="375040"/>
                </a:lnTo>
                <a:lnTo>
                  <a:pt x="23995" y="355870"/>
                </a:lnTo>
                <a:lnTo>
                  <a:pt x="26167" y="337710"/>
                </a:lnTo>
                <a:lnTo>
                  <a:pt x="27794" y="320228"/>
                </a:lnTo>
                <a:lnTo>
                  <a:pt x="28969" y="302649"/>
                </a:lnTo>
                <a:lnTo>
                  <a:pt x="29802" y="284524"/>
                </a:lnTo>
                <a:lnTo>
                  <a:pt x="30549" y="265906"/>
                </a:lnTo>
                <a:lnTo>
                  <a:pt x="31591" y="247168"/>
                </a:lnTo>
                <a:lnTo>
                  <a:pt x="33112" y="228566"/>
                </a:lnTo>
                <a:lnTo>
                  <a:pt x="35119" y="210515"/>
                </a:lnTo>
                <a:lnTo>
                  <a:pt x="37538" y="193626"/>
                </a:lnTo>
                <a:lnTo>
                  <a:pt x="40276" y="178125"/>
                </a:lnTo>
                <a:lnTo>
                  <a:pt x="43250" y="163904"/>
                </a:lnTo>
                <a:lnTo>
                  <a:pt x="46391" y="150725"/>
                </a:lnTo>
                <a:lnTo>
                  <a:pt x="49655" y="138403"/>
                </a:lnTo>
                <a:lnTo>
                  <a:pt x="53181" y="129142"/>
                </a:lnTo>
                <a:lnTo>
                  <a:pt x="56767" y="125909"/>
                </a:lnTo>
                <a:lnTo>
                  <a:pt x="59876" y="127748"/>
                </a:lnTo>
                <a:lnTo>
                  <a:pt x="62691" y="132923"/>
                </a:lnTo>
                <a:lnTo>
                  <a:pt x="65475" y="140311"/>
                </a:lnTo>
                <a:lnTo>
                  <a:pt x="68360" y="149416"/>
                </a:lnTo>
                <a:lnTo>
                  <a:pt x="71381" y="159887"/>
                </a:lnTo>
                <a:lnTo>
                  <a:pt x="74529" y="171402"/>
                </a:lnTo>
                <a:lnTo>
                  <a:pt x="77779" y="183686"/>
                </a:lnTo>
                <a:lnTo>
                  <a:pt x="81112" y="196509"/>
                </a:lnTo>
                <a:lnTo>
                  <a:pt x="84669" y="209379"/>
                </a:lnTo>
                <a:lnTo>
                  <a:pt x="88741" y="221564"/>
                </a:lnTo>
                <a:lnTo>
                  <a:pt x="93450" y="232706"/>
                </a:lnTo>
                <a:lnTo>
                  <a:pt x="98918" y="242322"/>
                </a:lnTo>
                <a:lnTo>
                  <a:pt x="105346" y="249652"/>
                </a:lnTo>
                <a:lnTo>
                  <a:pt x="112738" y="254492"/>
                </a:lnTo>
                <a:lnTo>
                  <a:pt x="120633" y="256622"/>
                </a:lnTo>
                <a:lnTo>
                  <a:pt x="128240" y="255566"/>
                </a:lnTo>
                <a:lnTo>
                  <a:pt x="135132" y="251374"/>
                </a:lnTo>
                <a:lnTo>
                  <a:pt x="141401" y="244511"/>
                </a:lnTo>
                <a:lnTo>
                  <a:pt x="147452" y="235563"/>
                </a:lnTo>
                <a:lnTo>
                  <a:pt x="153560" y="225065"/>
                </a:lnTo>
                <a:lnTo>
                  <a:pt x="159834" y="213293"/>
                </a:lnTo>
                <a:lnTo>
                  <a:pt x="166286" y="200269"/>
                </a:lnTo>
                <a:lnTo>
                  <a:pt x="172892" y="186105"/>
                </a:lnTo>
                <a:lnTo>
                  <a:pt x="179619" y="171001"/>
                </a:lnTo>
                <a:lnTo>
                  <a:pt x="186434" y="155178"/>
                </a:lnTo>
                <a:lnTo>
                  <a:pt x="193314" y="138832"/>
                </a:lnTo>
                <a:lnTo>
                  <a:pt x="200237" y="122278"/>
                </a:lnTo>
                <a:lnTo>
                  <a:pt x="207192" y="105937"/>
                </a:lnTo>
                <a:lnTo>
                  <a:pt x="214168" y="90025"/>
                </a:lnTo>
                <a:lnTo>
                  <a:pt x="221157" y="74731"/>
                </a:lnTo>
                <a:lnTo>
                  <a:pt x="228156" y="60300"/>
                </a:lnTo>
                <a:lnTo>
                  <a:pt x="235158" y="46776"/>
                </a:lnTo>
                <a:lnTo>
                  <a:pt x="241995" y="34049"/>
                </a:lnTo>
                <a:lnTo>
                  <a:pt x="248360" y="21954"/>
                </a:lnTo>
                <a:lnTo>
                  <a:pt x="254101" y="10408"/>
                </a:lnTo>
                <a:lnTo>
                  <a:pt x="258517" y="1980"/>
                </a:lnTo>
                <a:lnTo>
                  <a:pt x="260657" y="0"/>
                </a:lnTo>
                <a:lnTo>
                  <a:pt x="260758" y="3451"/>
                </a:lnTo>
                <a:lnTo>
                  <a:pt x="259474" y="10936"/>
                </a:lnTo>
                <a:lnTo>
                  <a:pt x="257336" y="21779"/>
                </a:lnTo>
                <a:lnTo>
                  <a:pt x="254683" y="35379"/>
                </a:lnTo>
                <a:lnTo>
                  <a:pt x="251883" y="50797"/>
                </a:lnTo>
                <a:lnTo>
                  <a:pt x="249363" y="66862"/>
                </a:lnTo>
                <a:lnTo>
                  <a:pt x="247322" y="82868"/>
                </a:lnTo>
                <a:lnTo>
                  <a:pt x="245608" y="98536"/>
                </a:lnTo>
                <a:lnTo>
                  <a:pt x="243840" y="113822"/>
                </a:lnTo>
                <a:lnTo>
                  <a:pt x="241798" y="128772"/>
                </a:lnTo>
                <a:lnTo>
                  <a:pt x="239595" y="143457"/>
                </a:lnTo>
                <a:lnTo>
                  <a:pt x="237569" y="157946"/>
                </a:lnTo>
                <a:lnTo>
                  <a:pt x="235904" y="172294"/>
                </a:lnTo>
                <a:lnTo>
                  <a:pt x="234464" y="186544"/>
                </a:lnTo>
                <a:lnTo>
                  <a:pt x="232890" y="200725"/>
                </a:lnTo>
                <a:lnTo>
                  <a:pt x="230984" y="214860"/>
                </a:lnTo>
                <a:lnTo>
                  <a:pt x="228874" y="228963"/>
                </a:lnTo>
                <a:lnTo>
                  <a:pt x="226910" y="243044"/>
                </a:lnTo>
                <a:lnTo>
                  <a:pt x="225292" y="257116"/>
                </a:lnTo>
                <a:lnTo>
                  <a:pt x="224053" y="271347"/>
                </a:lnTo>
                <a:lnTo>
                  <a:pt x="223148" y="286046"/>
                </a:lnTo>
                <a:lnTo>
                  <a:pt x="222503" y="301341"/>
                </a:lnTo>
                <a:lnTo>
                  <a:pt x="222054" y="317038"/>
                </a:lnTo>
                <a:lnTo>
                  <a:pt x="221745" y="332728"/>
                </a:lnTo>
                <a:lnTo>
                  <a:pt x="221535" y="348171"/>
                </a:lnTo>
                <a:lnTo>
                  <a:pt x="221391" y="363304"/>
                </a:lnTo>
                <a:lnTo>
                  <a:pt x="221294" y="378151"/>
                </a:lnTo>
                <a:lnTo>
                  <a:pt x="221229" y="392781"/>
                </a:lnTo>
                <a:lnTo>
                  <a:pt x="221186" y="407743"/>
                </a:lnTo>
                <a:lnTo>
                  <a:pt x="221157" y="424006"/>
                </a:lnTo>
                <a:lnTo>
                  <a:pt x="221142" y="441986"/>
                </a:lnTo>
                <a:lnTo>
                  <a:pt x="221302" y="461285"/>
                </a:lnTo>
                <a:lnTo>
                  <a:pt x="221941" y="481003"/>
                </a:lnTo>
                <a:lnTo>
                  <a:pt x="223184" y="500548"/>
                </a:lnTo>
                <a:lnTo>
                  <a:pt x="224841" y="519334"/>
                </a:lnTo>
                <a:lnTo>
                  <a:pt x="226665" y="538679"/>
                </a:lnTo>
                <a:lnTo>
                  <a:pt x="228817" y="562508"/>
                </a:lnTo>
                <a:lnTo>
                  <a:pt x="231627" y="597592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Freeform 46"/>
          <p:cNvSpPr/>
          <p:nvPr/>
        </p:nvSpPr>
        <p:spPr>
          <a:xfrm>
            <a:off x="5234754" y="2547567"/>
            <a:ext cx="125035" cy="220805"/>
          </a:xfrm>
          <a:custGeom>
            <a:avLst/>
            <a:gdLst/>
            <a:ahLst/>
            <a:cxnLst/>
            <a:rect l="0" t="0" r="0" b="0"/>
            <a:pathLst>
              <a:path w="125035" h="220805">
                <a:moveTo>
                  <a:pt x="88322" y="0"/>
                </a:moveTo>
                <a:lnTo>
                  <a:pt x="82454" y="5867"/>
                </a:lnTo>
                <a:lnTo>
                  <a:pt x="76890" y="11432"/>
                </a:lnTo>
                <a:lnTo>
                  <a:pt x="71091" y="17236"/>
                </a:lnTo>
                <a:lnTo>
                  <a:pt x="65010" y="23489"/>
                </a:lnTo>
                <a:lnTo>
                  <a:pt x="58680" y="30467"/>
                </a:lnTo>
                <a:lnTo>
                  <a:pt x="52156" y="38249"/>
                </a:lnTo>
                <a:lnTo>
                  <a:pt x="45653" y="46750"/>
                </a:lnTo>
                <a:lnTo>
                  <a:pt x="39519" y="55829"/>
                </a:lnTo>
                <a:lnTo>
                  <a:pt x="33911" y="65347"/>
                </a:lnTo>
                <a:lnTo>
                  <a:pt x="28653" y="75348"/>
                </a:lnTo>
                <a:lnTo>
                  <a:pt x="23356" y="86046"/>
                </a:lnTo>
                <a:lnTo>
                  <a:pt x="17799" y="97503"/>
                </a:lnTo>
                <a:lnTo>
                  <a:pt x="12252" y="109637"/>
                </a:lnTo>
                <a:lnTo>
                  <a:pt x="7360" y="122314"/>
                </a:lnTo>
                <a:lnTo>
                  <a:pt x="3449" y="135395"/>
                </a:lnTo>
                <a:lnTo>
                  <a:pt x="842" y="148602"/>
                </a:lnTo>
                <a:lnTo>
                  <a:pt x="0" y="161543"/>
                </a:lnTo>
                <a:lnTo>
                  <a:pt x="1000" y="174013"/>
                </a:lnTo>
                <a:lnTo>
                  <a:pt x="3773" y="185674"/>
                </a:lnTo>
                <a:lnTo>
                  <a:pt x="8294" y="195980"/>
                </a:lnTo>
                <a:lnTo>
                  <a:pt x="14369" y="204753"/>
                </a:lnTo>
                <a:lnTo>
                  <a:pt x="21699" y="211814"/>
                </a:lnTo>
                <a:lnTo>
                  <a:pt x="29981" y="216816"/>
                </a:lnTo>
                <a:lnTo>
                  <a:pt x="38950" y="219769"/>
                </a:lnTo>
                <a:lnTo>
                  <a:pt x="48242" y="220804"/>
                </a:lnTo>
                <a:lnTo>
                  <a:pt x="57398" y="219995"/>
                </a:lnTo>
                <a:lnTo>
                  <a:pt x="66180" y="217562"/>
                </a:lnTo>
                <a:lnTo>
                  <a:pt x="74380" y="213660"/>
                </a:lnTo>
                <a:lnTo>
                  <a:pt x="81742" y="208300"/>
                </a:lnTo>
                <a:lnTo>
                  <a:pt x="88218" y="201619"/>
                </a:lnTo>
                <a:lnTo>
                  <a:pt x="94076" y="193694"/>
                </a:lnTo>
                <a:lnTo>
                  <a:pt x="99785" y="184472"/>
                </a:lnTo>
                <a:lnTo>
                  <a:pt x="105624" y="174045"/>
                </a:lnTo>
                <a:lnTo>
                  <a:pt x="111361" y="162620"/>
                </a:lnTo>
                <a:lnTo>
                  <a:pt x="116381" y="150427"/>
                </a:lnTo>
                <a:lnTo>
                  <a:pt x="120382" y="137674"/>
                </a:lnTo>
                <a:lnTo>
                  <a:pt x="123220" y="124688"/>
                </a:lnTo>
                <a:lnTo>
                  <a:pt x="124750" y="111897"/>
                </a:lnTo>
                <a:lnTo>
                  <a:pt x="125034" y="99517"/>
                </a:lnTo>
                <a:lnTo>
                  <a:pt x="124275" y="87577"/>
                </a:lnTo>
                <a:lnTo>
                  <a:pt x="122710" y="76019"/>
                </a:lnTo>
                <a:lnTo>
                  <a:pt x="120548" y="64770"/>
                </a:lnTo>
                <a:lnTo>
                  <a:pt x="117725" y="54012"/>
                </a:lnTo>
                <a:lnTo>
                  <a:pt x="113432" y="43029"/>
                </a:lnTo>
                <a:lnTo>
                  <a:pt x="105059" y="29739"/>
                </a:lnTo>
                <a:lnTo>
                  <a:pt x="88322" y="10528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Freeform 47"/>
          <p:cNvSpPr/>
          <p:nvPr/>
        </p:nvSpPr>
        <p:spPr>
          <a:xfrm>
            <a:off x="5421981" y="2631795"/>
            <a:ext cx="143252" cy="169902"/>
          </a:xfrm>
          <a:custGeom>
            <a:avLst/>
            <a:gdLst/>
            <a:ahLst/>
            <a:cxnLst/>
            <a:rect l="0" t="0" r="0" b="0"/>
            <a:pathLst>
              <a:path w="143252" h="169902">
                <a:moveTo>
                  <a:pt x="27437" y="0"/>
                </a:moveTo>
                <a:lnTo>
                  <a:pt x="24504" y="8868"/>
                </a:lnTo>
                <a:lnTo>
                  <a:pt x="21722" y="17855"/>
                </a:lnTo>
                <a:lnTo>
                  <a:pt x="18822" y="27846"/>
                </a:lnTo>
                <a:lnTo>
                  <a:pt x="15781" y="38654"/>
                </a:lnTo>
                <a:lnTo>
                  <a:pt x="12617" y="49817"/>
                </a:lnTo>
                <a:lnTo>
                  <a:pt x="9357" y="61031"/>
                </a:lnTo>
                <a:lnTo>
                  <a:pt x="6192" y="72489"/>
                </a:lnTo>
                <a:lnTo>
                  <a:pt x="3449" y="84770"/>
                </a:lnTo>
                <a:lnTo>
                  <a:pt x="1283" y="98129"/>
                </a:lnTo>
                <a:lnTo>
                  <a:pt x="0" y="112031"/>
                </a:lnTo>
                <a:lnTo>
                  <a:pt x="120" y="125377"/>
                </a:lnTo>
                <a:lnTo>
                  <a:pt x="1807" y="137565"/>
                </a:lnTo>
                <a:lnTo>
                  <a:pt x="5229" y="148188"/>
                </a:lnTo>
                <a:lnTo>
                  <a:pt x="10725" y="156793"/>
                </a:lnTo>
                <a:lnTo>
                  <a:pt x="18266" y="163343"/>
                </a:lnTo>
                <a:lnTo>
                  <a:pt x="27227" y="167791"/>
                </a:lnTo>
                <a:lnTo>
                  <a:pt x="36610" y="169901"/>
                </a:lnTo>
                <a:lnTo>
                  <a:pt x="45801" y="169765"/>
                </a:lnTo>
                <a:lnTo>
                  <a:pt x="54579" y="167577"/>
                </a:lnTo>
                <a:lnTo>
                  <a:pt x="62926" y="163452"/>
                </a:lnTo>
                <a:lnTo>
                  <a:pt x="70908" y="157642"/>
                </a:lnTo>
                <a:lnTo>
                  <a:pt x="78608" y="150490"/>
                </a:lnTo>
                <a:lnTo>
                  <a:pt x="86099" y="142328"/>
                </a:lnTo>
                <a:lnTo>
                  <a:pt x="93437" y="133434"/>
                </a:lnTo>
                <a:lnTo>
                  <a:pt x="100504" y="124024"/>
                </a:lnTo>
                <a:lnTo>
                  <a:pt x="107024" y="114255"/>
                </a:lnTo>
                <a:lnTo>
                  <a:pt x="112886" y="104235"/>
                </a:lnTo>
                <a:lnTo>
                  <a:pt x="117975" y="93879"/>
                </a:lnTo>
                <a:lnTo>
                  <a:pt x="122094" y="82934"/>
                </a:lnTo>
                <a:lnTo>
                  <a:pt x="125239" y="71317"/>
                </a:lnTo>
                <a:lnTo>
                  <a:pt x="127741" y="59309"/>
                </a:lnTo>
                <a:lnTo>
                  <a:pt x="130527" y="46086"/>
                </a:lnTo>
                <a:lnTo>
                  <a:pt x="134960" y="28247"/>
                </a:lnTo>
                <a:lnTo>
                  <a:pt x="143251" y="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Freeform 48"/>
          <p:cNvSpPr/>
          <p:nvPr/>
        </p:nvSpPr>
        <p:spPr>
          <a:xfrm>
            <a:off x="5617874" y="2573918"/>
            <a:ext cx="147400" cy="238705"/>
          </a:xfrm>
          <a:custGeom>
            <a:avLst/>
            <a:gdLst/>
            <a:ahLst/>
            <a:cxnLst/>
            <a:rect l="0" t="0" r="0" b="0"/>
            <a:pathLst>
              <a:path w="147400" h="238705">
                <a:moveTo>
                  <a:pt x="0" y="59719"/>
                </a:moveTo>
                <a:lnTo>
                  <a:pt x="2867" y="74321"/>
                </a:lnTo>
                <a:lnTo>
                  <a:pt x="5009" y="87592"/>
                </a:lnTo>
                <a:lnTo>
                  <a:pt x="6617" y="100789"/>
                </a:lnTo>
                <a:lnTo>
                  <a:pt x="7970" y="113958"/>
                </a:lnTo>
                <a:lnTo>
                  <a:pt x="9467" y="126818"/>
                </a:lnTo>
                <a:lnTo>
                  <a:pt x="11313" y="139223"/>
                </a:lnTo>
                <a:lnTo>
                  <a:pt x="13380" y="151337"/>
                </a:lnTo>
                <a:lnTo>
                  <a:pt x="15312" y="163538"/>
                </a:lnTo>
                <a:lnTo>
                  <a:pt x="16883" y="175971"/>
                </a:lnTo>
                <a:lnTo>
                  <a:pt x="17185" y="186108"/>
                </a:lnTo>
                <a:lnTo>
                  <a:pt x="15873" y="190144"/>
                </a:lnTo>
                <a:lnTo>
                  <a:pt x="14366" y="188234"/>
                </a:lnTo>
                <a:lnTo>
                  <a:pt x="13176" y="182050"/>
                </a:lnTo>
                <a:lnTo>
                  <a:pt x="12328" y="173070"/>
                </a:lnTo>
                <a:lnTo>
                  <a:pt x="11742" y="162301"/>
                </a:lnTo>
                <a:lnTo>
                  <a:pt x="11344" y="150388"/>
                </a:lnTo>
                <a:lnTo>
                  <a:pt x="11076" y="137739"/>
                </a:lnTo>
                <a:lnTo>
                  <a:pt x="10900" y="124614"/>
                </a:lnTo>
                <a:lnTo>
                  <a:pt x="10951" y="111178"/>
                </a:lnTo>
                <a:lnTo>
                  <a:pt x="11518" y="97538"/>
                </a:lnTo>
                <a:lnTo>
                  <a:pt x="12721" y="83768"/>
                </a:lnTo>
                <a:lnTo>
                  <a:pt x="14683" y="70078"/>
                </a:lnTo>
                <a:lnTo>
                  <a:pt x="17604" y="56804"/>
                </a:lnTo>
                <a:lnTo>
                  <a:pt x="21502" y="44106"/>
                </a:lnTo>
                <a:lnTo>
                  <a:pt x="26408" y="32291"/>
                </a:lnTo>
                <a:lnTo>
                  <a:pt x="32450" y="21880"/>
                </a:lnTo>
                <a:lnTo>
                  <a:pt x="39584" y="13041"/>
                </a:lnTo>
                <a:lnTo>
                  <a:pt x="47475" y="6106"/>
                </a:lnTo>
                <a:lnTo>
                  <a:pt x="55609" y="1721"/>
                </a:lnTo>
                <a:lnTo>
                  <a:pt x="63670" y="0"/>
                </a:lnTo>
                <a:lnTo>
                  <a:pt x="71538" y="776"/>
                </a:lnTo>
                <a:lnTo>
                  <a:pt x="79201" y="3871"/>
                </a:lnTo>
                <a:lnTo>
                  <a:pt x="86684" y="8959"/>
                </a:lnTo>
                <a:lnTo>
                  <a:pt x="93861" y="15948"/>
                </a:lnTo>
                <a:lnTo>
                  <a:pt x="100462" y="25058"/>
                </a:lnTo>
                <a:lnTo>
                  <a:pt x="106386" y="36220"/>
                </a:lnTo>
                <a:lnTo>
                  <a:pt x="111687" y="49120"/>
                </a:lnTo>
                <a:lnTo>
                  <a:pt x="116482" y="63373"/>
                </a:lnTo>
                <a:lnTo>
                  <a:pt x="120895" y="78623"/>
                </a:lnTo>
                <a:lnTo>
                  <a:pt x="125028" y="94421"/>
                </a:lnTo>
                <a:lnTo>
                  <a:pt x="128965" y="110245"/>
                </a:lnTo>
                <a:lnTo>
                  <a:pt x="132761" y="125816"/>
                </a:lnTo>
                <a:lnTo>
                  <a:pt x="136293" y="141219"/>
                </a:lnTo>
                <a:lnTo>
                  <a:pt x="139286" y="156788"/>
                </a:lnTo>
                <a:lnTo>
                  <a:pt x="141631" y="172689"/>
                </a:lnTo>
                <a:lnTo>
                  <a:pt x="143378" y="188189"/>
                </a:lnTo>
                <a:lnTo>
                  <a:pt x="144823" y="203270"/>
                </a:lnTo>
                <a:lnTo>
                  <a:pt x="146091" y="219259"/>
                </a:lnTo>
                <a:lnTo>
                  <a:pt x="147399" y="238704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Freeform 49"/>
          <p:cNvSpPr/>
          <p:nvPr/>
        </p:nvSpPr>
        <p:spPr>
          <a:xfrm>
            <a:off x="5838988" y="2212498"/>
            <a:ext cx="21043" cy="610653"/>
          </a:xfrm>
          <a:custGeom>
            <a:avLst/>
            <a:gdLst/>
            <a:ahLst/>
            <a:cxnLst/>
            <a:rect l="0" t="0" r="0" b="0"/>
            <a:pathLst>
              <a:path w="21043" h="610653">
                <a:moveTo>
                  <a:pt x="10514" y="0"/>
                </a:moveTo>
                <a:lnTo>
                  <a:pt x="10509" y="8664"/>
                </a:lnTo>
                <a:lnTo>
                  <a:pt x="10336" y="20666"/>
                </a:lnTo>
                <a:lnTo>
                  <a:pt x="9688" y="33548"/>
                </a:lnTo>
                <a:lnTo>
                  <a:pt x="8439" y="46313"/>
                </a:lnTo>
                <a:lnTo>
                  <a:pt x="6787" y="58993"/>
                </a:lnTo>
                <a:lnTo>
                  <a:pt x="5138" y="72178"/>
                </a:lnTo>
                <a:lnTo>
                  <a:pt x="3735" y="86192"/>
                </a:lnTo>
                <a:lnTo>
                  <a:pt x="2643" y="100892"/>
                </a:lnTo>
                <a:lnTo>
                  <a:pt x="1835" y="115846"/>
                </a:lnTo>
                <a:lnTo>
                  <a:pt x="1257" y="130767"/>
                </a:lnTo>
                <a:lnTo>
                  <a:pt x="852" y="145704"/>
                </a:lnTo>
                <a:lnTo>
                  <a:pt x="572" y="160945"/>
                </a:lnTo>
                <a:lnTo>
                  <a:pt x="381" y="176636"/>
                </a:lnTo>
                <a:lnTo>
                  <a:pt x="251" y="192614"/>
                </a:lnTo>
                <a:lnTo>
                  <a:pt x="164" y="208500"/>
                </a:lnTo>
                <a:lnTo>
                  <a:pt x="105" y="224083"/>
                </a:lnTo>
                <a:lnTo>
                  <a:pt x="66" y="239481"/>
                </a:lnTo>
                <a:lnTo>
                  <a:pt x="39" y="255039"/>
                </a:lnTo>
                <a:lnTo>
                  <a:pt x="21" y="270951"/>
                </a:lnTo>
                <a:lnTo>
                  <a:pt x="9" y="287248"/>
                </a:lnTo>
                <a:lnTo>
                  <a:pt x="2" y="303882"/>
                </a:lnTo>
                <a:lnTo>
                  <a:pt x="0" y="320780"/>
                </a:lnTo>
                <a:lnTo>
                  <a:pt x="170" y="337875"/>
                </a:lnTo>
                <a:lnTo>
                  <a:pt x="816" y="355110"/>
                </a:lnTo>
                <a:lnTo>
                  <a:pt x="2063" y="372441"/>
                </a:lnTo>
                <a:lnTo>
                  <a:pt x="3714" y="389672"/>
                </a:lnTo>
                <a:lnTo>
                  <a:pt x="5362" y="406474"/>
                </a:lnTo>
                <a:lnTo>
                  <a:pt x="6764" y="422702"/>
                </a:lnTo>
                <a:lnTo>
                  <a:pt x="7857" y="438381"/>
                </a:lnTo>
                <a:lnTo>
                  <a:pt x="8664" y="453602"/>
                </a:lnTo>
                <a:lnTo>
                  <a:pt x="9247" y="468469"/>
                </a:lnTo>
                <a:lnTo>
                  <a:pt x="9825" y="482912"/>
                </a:lnTo>
                <a:lnTo>
                  <a:pt x="10753" y="496698"/>
                </a:lnTo>
                <a:lnTo>
                  <a:pt x="12193" y="509757"/>
                </a:lnTo>
                <a:lnTo>
                  <a:pt x="13975" y="522325"/>
                </a:lnTo>
                <a:lnTo>
                  <a:pt x="15711" y="534837"/>
                </a:lnTo>
                <a:lnTo>
                  <a:pt x="17172" y="547542"/>
                </a:lnTo>
                <a:lnTo>
                  <a:pt x="18307" y="560099"/>
                </a:lnTo>
                <a:lnTo>
                  <a:pt x="19266" y="573015"/>
                </a:lnTo>
                <a:lnTo>
                  <a:pt x="20130" y="588547"/>
                </a:lnTo>
                <a:lnTo>
                  <a:pt x="21042" y="610652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Freeform 50"/>
          <p:cNvSpPr/>
          <p:nvPr/>
        </p:nvSpPr>
        <p:spPr>
          <a:xfrm>
            <a:off x="5596818" y="2391482"/>
            <a:ext cx="379027" cy="136872"/>
          </a:xfrm>
          <a:custGeom>
            <a:avLst/>
            <a:gdLst/>
            <a:ahLst/>
            <a:cxnLst/>
            <a:rect l="0" t="0" r="0" b="0"/>
            <a:pathLst>
              <a:path w="379027" h="136872">
                <a:moveTo>
                  <a:pt x="379026" y="0"/>
                </a:moveTo>
                <a:lnTo>
                  <a:pt x="367290" y="3001"/>
                </a:lnTo>
                <a:lnTo>
                  <a:pt x="356162" y="6423"/>
                </a:lnTo>
                <a:lnTo>
                  <a:pt x="344568" y="10615"/>
                </a:lnTo>
                <a:lnTo>
                  <a:pt x="332579" y="15342"/>
                </a:lnTo>
                <a:lnTo>
                  <a:pt x="320568" y="20175"/>
                </a:lnTo>
                <a:lnTo>
                  <a:pt x="308752" y="24857"/>
                </a:lnTo>
                <a:lnTo>
                  <a:pt x="296706" y="29466"/>
                </a:lnTo>
                <a:lnTo>
                  <a:pt x="283493" y="34316"/>
                </a:lnTo>
                <a:lnTo>
                  <a:pt x="268688" y="39573"/>
                </a:lnTo>
                <a:lnTo>
                  <a:pt x="252829" y="45086"/>
                </a:lnTo>
                <a:lnTo>
                  <a:pt x="237098" y="50487"/>
                </a:lnTo>
                <a:lnTo>
                  <a:pt x="222186" y="55565"/>
                </a:lnTo>
                <a:lnTo>
                  <a:pt x="208260" y="60281"/>
                </a:lnTo>
                <a:lnTo>
                  <a:pt x="195226" y="64675"/>
                </a:lnTo>
                <a:lnTo>
                  <a:pt x="182909" y="68814"/>
                </a:lnTo>
                <a:lnTo>
                  <a:pt x="171129" y="72763"/>
                </a:lnTo>
                <a:lnTo>
                  <a:pt x="159738" y="76575"/>
                </a:lnTo>
                <a:lnTo>
                  <a:pt x="148620" y="80291"/>
                </a:lnTo>
                <a:lnTo>
                  <a:pt x="137691" y="83941"/>
                </a:lnTo>
                <a:lnTo>
                  <a:pt x="126892" y="87545"/>
                </a:lnTo>
                <a:lnTo>
                  <a:pt x="116173" y="91123"/>
                </a:lnTo>
                <a:lnTo>
                  <a:pt x="105176" y="94848"/>
                </a:lnTo>
                <a:lnTo>
                  <a:pt x="93269" y="99034"/>
                </a:lnTo>
                <a:lnTo>
                  <a:pt x="80194" y="103811"/>
                </a:lnTo>
                <a:lnTo>
                  <a:pt x="66384" y="109036"/>
                </a:lnTo>
                <a:lnTo>
                  <a:pt x="51225" y="114999"/>
                </a:lnTo>
                <a:lnTo>
                  <a:pt x="31144" y="123344"/>
                </a:lnTo>
                <a:lnTo>
                  <a:pt x="0" y="136871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Freeform 51"/>
          <p:cNvSpPr/>
          <p:nvPr/>
        </p:nvSpPr>
        <p:spPr>
          <a:xfrm>
            <a:off x="5935753" y="2503752"/>
            <a:ext cx="208548" cy="234842"/>
          </a:xfrm>
          <a:custGeom>
            <a:avLst/>
            <a:gdLst/>
            <a:ahLst/>
            <a:cxnLst/>
            <a:rect l="0" t="0" r="0" b="0"/>
            <a:pathLst>
              <a:path w="208548" h="234842">
                <a:moveTo>
                  <a:pt x="113790" y="24271"/>
                </a:moveTo>
                <a:lnTo>
                  <a:pt x="107788" y="15671"/>
                </a:lnTo>
                <a:lnTo>
                  <a:pt x="100944" y="9245"/>
                </a:lnTo>
                <a:lnTo>
                  <a:pt x="92561" y="4445"/>
                </a:lnTo>
                <a:lnTo>
                  <a:pt x="83106" y="1249"/>
                </a:lnTo>
                <a:lnTo>
                  <a:pt x="73440" y="0"/>
                </a:lnTo>
                <a:lnTo>
                  <a:pt x="64086" y="719"/>
                </a:lnTo>
                <a:lnTo>
                  <a:pt x="55213" y="3300"/>
                </a:lnTo>
                <a:lnTo>
                  <a:pt x="46810" y="7688"/>
                </a:lnTo>
                <a:lnTo>
                  <a:pt x="38797" y="13678"/>
                </a:lnTo>
                <a:lnTo>
                  <a:pt x="31249" y="21121"/>
                </a:lnTo>
                <a:lnTo>
                  <a:pt x="24393" y="30010"/>
                </a:lnTo>
                <a:lnTo>
                  <a:pt x="18299" y="40209"/>
                </a:lnTo>
                <a:lnTo>
                  <a:pt x="13052" y="51480"/>
                </a:lnTo>
                <a:lnTo>
                  <a:pt x="8824" y="63570"/>
                </a:lnTo>
                <a:lnTo>
                  <a:pt x="5611" y="76257"/>
                </a:lnTo>
                <a:lnTo>
                  <a:pt x="3268" y="89369"/>
                </a:lnTo>
                <a:lnTo>
                  <a:pt x="1603" y="102777"/>
                </a:lnTo>
                <a:lnTo>
                  <a:pt x="453" y="116389"/>
                </a:lnTo>
                <a:lnTo>
                  <a:pt x="0" y="130140"/>
                </a:lnTo>
                <a:lnTo>
                  <a:pt x="752" y="143985"/>
                </a:lnTo>
                <a:lnTo>
                  <a:pt x="2891" y="157884"/>
                </a:lnTo>
                <a:lnTo>
                  <a:pt x="6292" y="171490"/>
                </a:lnTo>
                <a:lnTo>
                  <a:pt x="10718" y="184173"/>
                </a:lnTo>
                <a:lnTo>
                  <a:pt x="15922" y="195662"/>
                </a:lnTo>
                <a:lnTo>
                  <a:pt x="21856" y="205850"/>
                </a:lnTo>
                <a:lnTo>
                  <a:pt x="28663" y="214629"/>
                </a:lnTo>
                <a:lnTo>
                  <a:pt x="36351" y="222077"/>
                </a:lnTo>
                <a:lnTo>
                  <a:pt x="44800" y="227926"/>
                </a:lnTo>
                <a:lnTo>
                  <a:pt x="53850" y="231509"/>
                </a:lnTo>
                <a:lnTo>
                  <a:pt x="63338" y="232655"/>
                </a:lnTo>
                <a:lnTo>
                  <a:pt x="72810" y="231476"/>
                </a:lnTo>
                <a:lnTo>
                  <a:pt x="81556" y="228103"/>
                </a:lnTo>
                <a:lnTo>
                  <a:pt x="89249" y="222829"/>
                </a:lnTo>
                <a:lnTo>
                  <a:pt x="95904" y="215884"/>
                </a:lnTo>
                <a:lnTo>
                  <a:pt x="101690" y="207336"/>
                </a:lnTo>
                <a:lnTo>
                  <a:pt x="106802" y="197364"/>
                </a:lnTo>
                <a:lnTo>
                  <a:pt x="111254" y="186077"/>
                </a:lnTo>
                <a:lnTo>
                  <a:pt x="114880" y="173445"/>
                </a:lnTo>
                <a:lnTo>
                  <a:pt x="117658" y="159580"/>
                </a:lnTo>
                <a:lnTo>
                  <a:pt x="119694" y="144863"/>
                </a:lnTo>
                <a:lnTo>
                  <a:pt x="121145" y="129839"/>
                </a:lnTo>
                <a:lnTo>
                  <a:pt x="122153" y="114851"/>
                </a:lnTo>
                <a:lnTo>
                  <a:pt x="122678" y="100194"/>
                </a:lnTo>
                <a:lnTo>
                  <a:pt x="122507" y="86199"/>
                </a:lnTo>
                <a:lnTo>
                  <a:pt x="121597" y="73061"/>
                </a:lnTo>
                <a:lnTo>
                  <a:pt x="120713" y="63833"/>
                </a:lnTo>
                <a:lnTo>
                  <a:pt x="120724" y="62088"/>
                </a:lnTo>
                <a:lnTo>
                  <a:pt x="121271" y="66170"/>
                </a:lnTo>
                <a:lnTo>
                  <a:pt x="121961" y="73974"/>
                </a:lnTo>
                <a:lnTo>
                  <a:pt x="122928" y="84081"/>
                </a:lnTo>
                <a:lnTo>
                  <a:pt x="124723" y="95614"/>
                </a:lnTo>
                <a:lnTo>
                  <a:pt x="127604" y="108041"/>
                </a:lnTo>
                <a:lnTo>
                  <a:pt x="131526" y="121033"/>
                </a:lnTo>
                <a:lnTo>
                  <a:pt x="136309" y="134389"/>
                </a:lnTo>
                <a:lnTo>
                  <a:pt x="141753" y="147970"/>
                </a:lnTo>
                <a:lnTo>
                  <a:pt x="147681" y="161367"/>
                </a:lnTo>
                <a:lnTo>
                  <a:pt x="153951" y="173914"/>
                </a:lnTo>
                <a:lnTo>
                  <a:pt x="160462" y="185311"/>
                </a:lnTo>
                <a:lnTo>
                  <a:pt x="167218" y="195500"/>
                </a:lnTo>
                <a:lnTo>
                  <a:pt x="175201" y="205581"/>
                </a:lnTo>
                <a:lnTo>
                  <a:pt x="187346" y="217555"/>
                </a:lnTo>
                <a:lnTo>
                  <a:pt x="208547" y="234841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Freeform 52"/>
          <p:cNvSpPr/>
          <p:nvPr/>
        </p:nvSpPr>
        <p:spPr>
          <a:xfrm>
            <a:off x="6199655" y="2570137"/>
            <a:ext cx="18345" cy="210571"/>
          </a:xfrm>
          <a:custGeom>
            <a:avLst/>
            <a:gdLst/>
            <a:ahLst/>
            <a:cxnLst/>
            <a:rect l="0" t="0" r="0" b="0"/>
            <a:pathLst>
              <a:path w="18345" h="210571">
                <a:moveTo>
                  <a:pt x="7815" y="0"/>
                </a:moveTo>
                <a:lnTo>
                  <a:pt x="4948" y="8869"/>
                </a:lnTo>
                <a:lnTo>
                  <a:pt x="2806" y="17856"/>
                </a:lnTo>
                <a:lnTo>
                  <a:pt x="1207" y="27851"/>
                </a:lnTo>
                <a:lnTo>
                  <a:pt x="200" y="38832"/>
                </a:lnTo>
                <a:lnTo>
                  <a:pt x="0" y="50643"/>
                </a:lnTo>
                <a:lnTo>
                  <a:pt x="656" y="63106"/>
                </a:lnTo>
                <a:lnTo>
                  <a:pt x="2067" y="76216"/>
                </a:lnTo>
                <a:lnTo>
                  <a:pt x="4079" y="90146"/>
                </a:lnTo>
                <a:lnTo>
                  <a:pt x="6537" y="104916"/>
                </a:lnTo>
                <a:lnTo>
                  <a:pt x="9152" y="120257"/>
                </a:lnTo>
                <a:lnTo>
                  <a:pt x="11520" y="135707"/>
                </a:lnTo>
                <a:lnTo>
                  <a:pt x="13441" y="150971"/>
                </a:lnTo>
                <a:lnTo>
                  <a:pt x="14903" y="165355"/>
                </a:lnTo>
                <a:lnTo>
                  <a:pt x="16124" y="179100"/>
                </a:lnTo>
                <a:lnTo>
                  <a:pt x="17209" y="193408"/>
                </a:lnTo>
                <a:lnTo>
                  <a:pt x="18344" y="21057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Freeform 53"/>
          <p:cNvSpPr/>
          <p:nvPr/>
        </p:nvSpPr>
        <p:spPr>
          <a:xfrm>
            <a:off x="6165357" y="2465181"/>
            <a:ext cx="12701" cy="12701"/>
          </a:xfrm>
          <a:custGeom>
            <a:avLst/>
            <a:gdLst/>
            <a:ahLst/>
            <a:cxnLst/>
            <a:rect l="0" t="0" r="0" b="0"/>
            <a:pathLst>
              <a:path w="12701" h="12701">
                <a:moveTo>
                  <a:pt x="0" y="0"/>
                </a:moveTo>
                <a:lnTo>
                  <a:pt x="12700" y="1270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Freeform 54"/>
          <p:cNvSpPr/>
          <p:nvPr/>
        </p:nvSpPr>
        <p:spPr>
          <a:xfrm>
            <a:off x="6316190" y="2541541"/>
            <a:ext cx="165022" cy="239167"/>
          </a:xfrm>
          <a:custGeom>
            <a:avLst/>
            <a:gdLst/>
            <a:ahLst/>
            <a:cxnLst/>
            <a:rect l="0" t="0" r="0" b="0"/>
            <a:pathLst>
              <a:path w="165022" h="239167">
                <a:moveTo>
                  <a:pt x="7094" y="133881"/>
                </a:moveTo>
                <a:lnTo>
                  <a:pt x="12828" y="145616"/>
                </a:lnTo>
                <a:lnTo>
                  <a:pt x="17112" y="156746"/>
                </a:lnTo>
                <a:lnTo>
                  <a:pt x="20318" y="168344"/>
                </a:lnTo>
                <a:lnTo>
                  <a:pt x="22679" y="180505"/>
                </a:lnTo>
                <a:lnTo>
                  <a:pt x="24376" y="193165"/>
                </a:lnTo>
                <a:lnTo>
                  <a:pt x="25540" y="206122"/>
                </a:lnTo>
                <a:lnTo>
                  <a:pt x="25226" y="215781"/>
                </a:lnTo>
                <a:lnTo>
                  <a:pt x="22848" y="217909"/>
                </a:lnTo>
                <a:lnTo>
                  <a:pt x="19799" y="214105"/>
                </a:lnTo>
                <a:lnTo>
                  <a:pt x="16611" y="206337"/>
                </a:lnTo>
                <a:lnTo>
                  <a:pt x="13365" y="195735"/>
                </a:lnTo>
                <a:lnTo>
                  <a:pt x="10071" y="183061"/>
                </a:lnTo>
                <a:lnTo>
                  <a:pt x="6893" y="169057"/>
                </a:lnTo>
                <a:lnTo>
                  <a:pt x="4148" y="154468"/>
                </a:lnTo>
                <a:lnTo>
                  <a:pt x="1979" y="139745"/>
                </a:lnTo>
                <a:lnTo>
                  <a:pt x="525" y="125086"/>
                </a:lnTo>
                <a:lnTo>
                  <a:pt x="0" y="110551"/>
                </a:lnTo>
                <a:lnTo>
                  <a:pt x="427" y="96146"/>
                </a:lnTo>
                <a:lnTo>
                  <a:pt x="1680" y="82012"/>
                </a:lnTo>
                <a:lnTo>
                  <a:pt x="3583" y="68434"/>
                </a:lnTo>
                <a:lnTo>
                  <a:pt x="5977" y="55522"/>
                </a:lnTo>
                <a:lnTo>
                  <a:pt x="8887" y="43393"/>
                </a:lnTo>
                <a:lnTo>
                  <a:pt x="12519" y="32239"/>
                </a:lnTo>
                <a:lnTo>
                  <a:pt x="16933" y="22083"/>
                </a:lnTo>
                <a:lnTo>
                  <a:pt x="22373" y="13279"/>
                </a:lnTo>
                <a:lnTo>
                  <a:pt x="29313" y="6569"/>
                </a:lnTo>
                <a:lnTo>
                  <a:pt x="37867" y="2172"/>
                </a:lnTo>
                <a:lnTo>
                  <a:pt x="47527" y="17"/>
                </a:lnTo>
                <a:lnTo>
                  <a:pt x="57389" y="0"/>
                </a:lnTo>
                <a:lnTo>
                  <a:pt x="66901" y="1843"/>
                </a:lnTo>
                <a:lnTo>
                  <a:pt x="75725" y="5332"/>
                </a:lnTo>
                <a:lnTo>
                  <a:pt x="83571" y="10407"/>
                </a:lnTo>
                <a:lnTo>
                  <a:pt x="90404" y="16889"/>
                </a:lnTo>
                <a:lnTo>
                  <a:pt x="96517" y="24509"/>
                </a:lnTo>
                <a:lnTo>
                  <a:pt x="102405" y="32994"/>
                </a:lnTo>
                <a:lnTo>
                  <a:pt x="108371" y="42107"/>
                </a:lnTo>
                <a:lnTo>
                  <a:pt x="114365" y="51666"/>
                </a:lnTo>
                <a:lnTo>
                  <a:pt x="120090" y="61536"/>
                </a:lnTo>
                <a:lnTo>
                  <a:pt x="125392" y="71624"/>
                </a:lnTo>
                <a:lnTo>
                  <a:pt x="130427" y="82025"/>
                </a:lnTo>
                <a:lnTo>
                  <a:pt x="135568" y="93001"/>
                </a:lnTo>
                <a:lnTo>
                  <a:pt x="141017" y="104647"/>
                </a:lnTo>
                <a:lnTo>
                  <a:pt x="146489" y="116911"/>
                </a:lnTo>
                <a:lnTo>
                  <a:pt x="151331" y="129675"/>
                </a:lnTo>
                <a:lnTo>
                  <a:pt x="155216" y="142819"/>
                </a:lnTo>
                <a:lnTo>
                  <a:pt x="158146" y="156239"/>
                </a:lnTo>
                <a:lnTo>
                  <a:pt x="160270" y="169854"/>
                </a:lnTo>
                <a:lnTo>
                  <a:pt x="161772" y="183587"/>
                </a:lnTo>
                <a:lnTo>
                  <a:pt x="162816" y="196788"/>
                </a:lnTo>
                <a:lnTo>
                  <a:pt x="163646" y="209535"/>
                </a:lnTo>
                <a:lnTo>
                  <a:pt x="164340" y="222948"/>
                </a:lnTo>
                <a:lnTo>
                  <a:pt x="165021" y="239166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Freeform 55"/>
          <p:cNvSpPr/>
          <p:nvPr/>
        </p:nvSpPr>
        <p:spPr>
          <a:xfrm>
            <a:off x="6896535" y="2228553"/>
            <a:ext cx="42075" cy="505369"/>
          </a:xfrm>
          <a:custGeom>
            <a:avLst/>
            <a:gdLst/>
            <a:ahLst/>
            <a:cxnLst/>
            <a:rect l="0" t="0" r="0" b="0"/>
            <a:pathLst>
              <a:path w="42075" h="505369">
                <a:moveTo>
                  <a:pt x="10488" y="0"/>
                </a:moveTo>
                <a:lnTo>
                  <a:pt x="7621" y="9003"/>
                </a:lnTo>
                <a:lnTo>
                  <a:pt x="5480" y="19270"/>
                </a:lnTo>
                <a:lnTo>
                  <a:pt x="3877" y="31849"/>
                </a:lnTo>
                <a:lnTo>
                  <a:pt x="2696" y="46204"/>
                </a:lnTo>
                <a:lnTo>
                  <a:pt x="1847" y="61351"/>
                </a:lnTo>
                <a:lnTo>
                  <a:pt x="1250" y="76636"/>
                </a:lnTo>
                <a:lnTo>
                  <a:pt x="836" y="91770"/>
                </a:lnTo>
                <a:lnTo>
                  <a:pt x="552" y="106672"/>
                </a:lnTo>
                <a:lnTo>
                  <a:pt x="358" y="121358"/>
                </a:lnTo>
                <a:lnTo>
                  <a:pt x="227" y="136030"/>
                </a:lnTo>
                <a:lnTo>
                  <a:pt x="139" y="151040"/>
                </a:lnTo>
                <a:lnTo>
                  <a:pt x="80" y="166550"/>
                </a:lnTo>
                <a:lnTo>
                  <a:pt x="40" y="182394"/>
                </a:lnTo>
                <a:lnTo>
                  <a:pt x="13" y="198185"/>
                </a:lnTo>
                <a:lnTo>
                  <a:pt x="0" y="213700"/>
                </a:lnTo>
                <a:lnTo>
                  <a:pt x="161" y="229051"/>
                </a:lnTo>
                <a:lnTo>
                  <a:pt x="802" y="244577"/>
                </a:lnTo>
                <a:lnTo>
                  <a:pt x="2050" y="260463"/>
                </a:lnTo>
                <a:lnTo>
                  <a:pt x="3872" y="276573"/>
                </a:lnTo>
                <a:lnTo>
                  <a:pt x="6166" y="292548"/>
                </a:lnTo>
                <a:lnTo>
                  <a:pt x="8816" y="308191"/>
                </a:lnTo>
                <a:lnTo>
                  <a:pt x="11560" y="323629"/>
                </a:lnTo>
                <a:lnTo>
                  <a:pt x="14016" y="339214"/>
                </a:lnTo>
                <a:lnTo>
                  <a:pt x="16001" y="355135"/>
                </a:lnTo>
                <a:lnTo>
                  <a:pt x="17671" y="371098"/>
                </a:lnTo>
                <a:lnTo>
                  <a:pt x="19406" y="386443"/>
                </a:lnTo>
                <a:lnTo>
                  <a:pt x="21424" y="400845"/>
                </a:lnTo>
                <a:lnTo>
                  <a:pt x="23611" y="414465"/>
                </a:lnTo>
                <a:lnTo>
                  <a:pt x="25626" y="427759"/>
                </a:lnTo>
                <a:lnTo>
                  <a:pt x="27284" y="441023"/>
                </a:lnTo>
                <a:lnTo>
                  <a:pt x="28750" y="453973"/>
                </a:lnTo>
                <a:lnTo>
                  <a:pt x="30713" y="467204"/>
                </a:lnTo>
                <a:lnTo>
                  <a:pt x="34458" y="483001"/>
                </a:lnTo>
                <a:lnTo>
                  <a:pt x="42074" y="505368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Freeform 56"/>
          <p:cNvSpPr/>
          <p:nvPr/>
        </p:nvSpPr>
        <p:spPr>
          <a:xfrm>
            <a:off x="6738567" y="2141919"/>
            <a:ext cx="579068" cy="707510"/>
          </a:xfrm>
          <a:custGeom>
            <a:avLst/>
            <a:gdLst/>
            <a:ahLst/>
            <a:cxnLst/>
            <a:rect l="0" t="0" r="0" b="0"/>
            <a:pathLst>
              <a:path w="579068" h="707510">
                <a:moveTo>
                  <a:pt x="0" y="55049"/>
                </a:moveTo>
                <a:lnTo>
                  <a:pt x="6002" y="49181"/>
                </a:lnTo>
                <a:lnTo>
                  <a:pt x="12847" y="43617"/>
                </a:lnTo>
                <a:lnTo>
                  <a:pt x="21235" y="37822"/>
                </a:lnTo>
                <a:lnTo>
                  <a:pt x="30862" y="31915"/>
                </a:lnTo>
                <a:lnTo>
                  <a:pt x="41176" y="26233"/>
                </a:lnTo>
                <a:lnTo>
                  <a:pt x="51793" y="20958"/>
                </a:lnTo>
                <a:lnTo>
                  <a:pt x="62837" y="16108"/>
                </a:lnTo>
                <a:lnTo>
                  <a:pt x="74833" y="11622"/>
                </a:lnTo>
                <a:lnTo>
                  <a:pt x="88003" y="7429"/>
                </a:lnTo>
                <a:lnTo>
                  <a:pt x="101948" y="3784"/>
                </a:lnTo>
                <a:lnTo>
                  <a:pt x="115853" y="1240"/>
                </a:lnTo>
                <a:lnTo>
                  <a:pt x="129254" y="11"/>
                </a:lnTo>
                <a:lnTo>
                  <a:pt x="142354" y="0"/>
                </a:lnTo>
                <a:lnTo>
                  <a:pt x="155823" y="981"/>
                </a:lnTo>
                <a:lnTo>
                  <a:pt x="170022" y="2718"/>
                </a:lnTo>
                <a:lnTo>
                  <a:pt x="184678" y="5172"/>
                </a:lnTo>
                <a:lnTo>
                  <a:pt x="199072" y="8488"/>
                </a:lnTo>
                <a:lnTo>
                  <a:pt x="212790" y="12679"/>
                </a:lnTo>
                <a:lnTo>
                  <a:pt x="225594" y="17628"/>
                </a:lnTo>
                <a:lnTo>
                  <a:pt x="237268" y="23174"/>
                </a:lnTo>
                <a:lnTo>
                  <a:pt x="247819" y="29164"/>
                </a:lnTo>
                <a:lnTo>
                  <a:pt x="257412" y="35475"/>
                </a:lnTo>
                <a:lnTo>
                  <a:pt x="266258" y="42011"/>
                </a:lnTo>
                <a:lnTo>
                  <a:pt x="274553" y="48706"/>
                </a:lnTo>
                <a:lnTo>
                  <a:pt x="282620" y="55677"/>
                </a:lnTo>
                <a:lnTo>
                  <a:pt x="290884" y="63195"/>
                </a:lnTo>
                <a:lnTo>
                  <a:pt x="299556" y="71377"/>
                </a:lnTo>
                <a:lnTo>
                  <a:pt x="308499" y="80500"/>
                </a:lnTo>
                <a:lnTo>
                  <a:pt x="317351" y="91067"/>
                </a:lnTo>
                <a:lnTo>
                  <a:pt x="325890" y="103214"/>
                </a:lnTo>
                <a:lnTo>
                  <a:pt x="333912" y="116610"/>
                </a:lnTo>
                <a:lnTo>
                  <a:pt x="341145" y="130665"/>
                </a:lnTo>
                <a:lnTo>
                  <a:pt x="347517" y="144972"/>
                </a:lnTo>
                <a:lnTo>
                  <a:pt x="352794" y="159493"/>
                </a:lnTo>
                <a:lnTo>
                  <a:pt x="356516" y="174452"/>
                </a:lnTo>
                <a:lnTo>
                  <a:pt x="358574" y="189950"/>
                </a:lnTo>
                <a:lnTo>
                  <a:pt x="359161" y="205629"/>
                </a:lnTo>
                <a:lnTo>
                  <a:pt x="358574" y="220782"/>
                </a:lnTo>
                <a:lnTo>
                  <a:pt x="357101" y="235050"/>
                </a:lnTo>
                <a:lnTo>
                  <a:pt x="354655" y="248411"/>
                </a:lnTo>
                <a:lnTo>
                  <a:pt x="350813" y="260999"/>
                </a:lnTo>
                <a:lnTo>
                  <a:pt x="345455" y="272980"/>
                </a:lnTo>
                <a:lnTo>
                  <a:pt x="338910" y="284349"/>
                </a:lnTo>
                <a:lnTo>
                  <a:pt x="331752" y="294926"/>
                </a:lnTo>
                <a:lnTo>
                  <a:pt x="324379" y="304671"/>
                </a:lnTo>
                <a:lnTo>
                  <a:pt x="316819" y="313522"/>
                </a:lnTo>
                <a:lnTo>
                  <a:pt x="308837" y="321323"/>
                </a:lnTo>
                <a:lnTo>
                  <a:pt x="300322" y="328088"/>
                </a:lnTo>
                <a:lnTo>
                  <a:pt x="291300" y="333970"/>
                </a:lnTo>
                <a:lnTo>
                  <a:pt x="281857" y="339163"/>
                </a:lnTo>
                <a:lnTo>
                  <a:pt x="272089" y="343836"/>
                </a:lnTo>
                <a:lnTo>
                  <a:pt x="261917" y="347806"/>
                </a:lnTo>
                <a:lnTo>
                  <a:pt x="251103" y="350569"/>
                </a:lnTo>
                <a:lnTo>
                  <a:pt x="239577" y="351940"/>
                </a:lnTo>
                <a:lnTo>
                  <a:pt x="227736" y="351878"/>
                </a:lnTo>
                <a:lnTo>
                  <a:pt x="216320" y="350315"/>
                </a:lnTo>
                <a:lnTo>
                  <a:pt x="205789" y="347410"/>
                </a:lnTo>
                <a:lnTo>
                  <a:pt x="198677" y="344737"/>
                </a:lnTo>
                <a:lnTo>
                  <a:pt x="197672" y="344689"/>
                </a:lnTo>
                <a:lnTo>
                  <a:pt x="201157" y="347861"/>
                </a:lnTo>
                <a:lnTo>
                  <a:pt x="207379" y="353925"/>
                </a:lnTo>
                <a:lnTo>
                  <a:pt x="215077" y="362452"/>
                </a:lnTo>
                <a:lnTo>
                  <a:pt x="223291" y="373170"/>
                </a:lnTo>
                <a:lnTo>
                  <a:pt x="231513" y="385713"/>
                </a:lnTo>
                <a:lnTo>
                  <a:pt x="239710" y="399192"/>
                </a:lnTo>
                <a:lnTo>
                  <a:pt x="248150" y="412316"/>
                </a:lnTo>
                <a:lnTo>
                  <a:pt x="256980" y="424401"/>
                </a:lnTo>
                <a:lnTo>
                  <a:pt x="265882" y="435479"/>
                </a:lnTo>
                <a:lnTo>
                  <a:pt x="274182" y="445994"/>
                </a:lnTo>
                <a:lnTo>
                  <a:pt x="281544" y="456293"/>
                </a:lnTo>
                <a:lnTo>
                  <a:pt x="287963" y="466552"/>
                </a:lnTo>
                <a:lnTo>
                  <a:pt x="293583" y="476842"/>
                </a:lnTo>
                <a:lnTo>
                  <a:pt x="298589" y="487181"/>
                </a:lnTo>
                <a:lnTo>
                  <a:pt x="303308" y="497569"/>
                </a:lnTo>
                <a:lnTo>
                  <a:pt x="308178" y="507997"/>
                </a:lnTo>
                <a:lnTo>
                  <a:pt x="313425" y="518455"/>
                </a:lnTo>
                <a:lnTo>
                  <a:pt x="319089" y="528934"/>
                </a:lnTo>
                <a:lnTo>
                  <a:pt x="325116" y="539429"/>
                </a:lnTo>
                <a:lnTo>
                  <a:pt x="331434" y="549944"/>
                </a:lnTo>
                <a:lnTo>
                  <a:pt x="338135" y="560803"/>
                </a:lnTo>
                <a:lnTo>
                  <a:pt x="345464" y="572618"/>
                </a:lnTo>
                <a:lnTo>
                  <a:pt x="353502" y="585632"/>
                </a:lnTo>
                <a:lnTo>
                  <a:pt x="362018" y="599289"/>
                </a:lnTo>
                <a:lnTo>
                  <a:pt x="370578" y="612462"/>
                </a:lnTo>
                <a:lnTo>
                  <a:pt x="378934" y="624545"/>
                </a:lnTo>
                <a:lnTo>
                  <a:pt x="387170" y="635605"/>
                </a:lnTo>
                <a:lnTo>
                  <a:pt x="395615" y="646101"/>
                </a:lnTo>
                <a:lnTo>
                  <a:pt x="404448" y="656373"/>
                </a:lnTo>
                <a:lnTo>
                  <a:pt x="413856" y="666272"/>
                </a:lnTo>
                <a:lnTo>
                  <a:pt x="424090" y="675255"/>
                </a:lnTo>
                <a:lnTo>
                  <a:pt x="435198" y="683081"/>
                </a:lnTo>
                <a:lnTo>
                  <a:pt x="446913" y="689813"/>
                </a:lnTo>
                <a:lnTo>
                  <a:pt x="458770" y="695644"/>
                </a:lnTo>
                <a:lnTo>
                  <a:pt x="470487" y="700773"/>
                </a:lnTo>
                <a:lnTo>
                  <a:pt x="482134" y="704896"/>
                </a:lnTo>
                <a:lnTo>
                  <a:pt x="494017" y="707236"/>
                </a:lnTo>
                <a:lnTo>
                  <a:pt x="506302" y="707509"/>
                </a:lnTo>
                <a:lnTo>
                  <a:pt x="518670" y="705725"/>
                </a:lnTo>
                <a:lnTo>
                  <a:pt x="530448" y="701937"/>
                </a:lnTo>
                <a:lnTo>
                  <a:pt x="541288" y="696401"/>
                </a:lnTo>
                <a:lnTo>
                  <a:pt x="550885" y="689927"/>
                </a:lnTo>
                <a:lnTo>
                  <a:pt x="559752" y="683145"/>
                </a:lnTo>
                <a:lnTo>
                  <a:pt x="568665" y="675466"/>
                </a:lnTo>
                <a:lnTo>
                  <a:pt x="579067" y="665702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Freeform 57"/>
          <p:cNvSpPr/>
          <p:nvPr/>
        </p:nvSpPr>
        <p:spPr>
          <a:xfrm>
            <a:off x="7140674" y="2543236"/>
            <a:ext cx="292373" cy="464427"/>
          </a:xfrm>
          <a:custGeom>
            <a:avLst/>
            <a:gdLst/>
            <a:ahLst/>
            <a:cxnLst/>
            <a:rect l="0" t="0" r="0" b="0"/>
            <a:pathLst>
              <a:path w="292373" h="464427">
                <a:moveTo>
                  <a:pt x="40090" y="74872"/>
                </a:moveTo>
                <a:lnTo>
                  <a:pt x="48891" y="77672"/>
                </a:lnTo>
                <a:lnTo>
                  <a:pt x="57237" y="79174"/>
                </a:lnTo>
                <a:lnTo>
                  <a:pt x="65931" y="79475"/>
                </a:lnTo>
                <a:lnTo>
                  <a:pt x="74880" y="78623"/>
                </a:lnTo>
                <a:lnTo>
                  <a:pt x="83728" y="76507"/>
                </a:lnTo>
                <a:lnTo>
                  <a:pt x="92252" y="73180"/>
                </a:lnTo>
                <a:lnTo>
                  <a:pt x="99922" y="68672"/>
                </a:lnTo>
                <a:lnTo>
                  <a:pt x="105854" y="62905"/>
                </a:lnTo>
                <a:lnTo>
                  <a:pt x="109720" y="55953"/>
                </a:lnTo>
                <a:lnTo>
                  <a:pt x="111516" y="48017"/>
                </a:lnTo>
                <a:lnTo>
                  <a:pt x="111292" y="39319"/>
                </a:lnTo>
                <a:lnTo>
                  <a:pt x="109281" y="30077"/>
                </a:lnTo>
                <a:lnTo>
                  <a:pt x="105510" y="20941"/>
                </a:lnTo>
                <a:lnTo>
                  <a:pt x="99715" y="12952"/>
                </a:lnTo>
                <a:lnTo>
                  <a:pt x="91941" y="6595"/>
                </a:lnTo>
                <a:lnTo>
                  <a:pt x="82807" y="2160"/>
                </a:lnTo>
                <a:lnTo>
                  <a:pt x="73301" y="0"/>
                </a:lnTo>
                <a:lnTo>
                  <a:pt x="64023" y="69"/>
                </a:lnTo>
                <a:lnTo>
                  <a:pt x="55187" y="2028"/>
                </a:lnTo>
                <a:lnTo>
                  <a:pt x="46800" y="5461"/>
                </a:lnTo>
                <a:lnTo>
                  <a:pt x="38794" y="9988"/>
                </a:lnTo>
                <a:lnTo>
                  <a:pt x="31250" y="15464"/>
                </a:lnTo>
                <a:lnTo>
                  <a:pt x="24394" y="21961"/>
                </a:lnTo>
                <a:lnTo>
                  <a:pt x="18299" y="29445"/>
                </a:lnTo>
                <a:lnTo>
                  <a:pt x="13053" y="37927"/>
                </a:lnTo>
                <a:lnTo>
                  <a:pt x="8826" y="47532"/>
                </a:lnTo>
                <a:lnTo>
                  <a:pt x="5613" y="58219"/>
                </a:lnTo>
                <a:lnTo>
                  <a:pt x="3268" y="69820"/>
                </a:lnTo>
                <a:lnTo>
                  <a:pt x="1603" y="82132"/>
                </a:lnTo>
                <a:lnTo>
                  <a:pt x="452" y="94964"/>
                </a:lnTo>
                <a:lnTo>
                  <a:pt x="0" y="108004"/>
                </a:lnTo>
                <a:lnTo>
                  <a:pt x="752" y="120831"/>
                </a:lnTo>
                <a:lnTo>
                  <a:pt x="2885" y="133234"/>
                </a:lnTo>
                <a:lnTo>
                  <a:pt x="6114" y="145190"/>
                </a:lnTo>
                <a:lnTo>
                  <a:pt x="9891" y="156758"/>
                </a:lnTo>
                <a:lnTo>
                  <a:pt x="13847" y="168025"/>
                </a:lnTo>
                <a:lnTo>
                  <a:pt x="18129" y="179067"/>
                </a:lnTo>
                <a:lnTo>
                  <a:pt x="23287" y="189948"/>
                </a:lnTo>
                <a:lnTo>
                  <a:pt x="29577" y="200708"/>
                </a:lnTo>
                <a:lnTo>
                  <a:pt x="37106" y="211054"/>
                </a:lnTo>
                <a:lnTo>
                  <a:pt x="45997" y="220396"/>
                </a:lnTo>
                <a:lnTo>
                  <a:pt x="56164" y="228483"/>
                </a:lnTo>
                <a:lnTo>
                  <a:pt x="67229" y="235064"/>
                </a:lnTo>
                <a:lnTo>
                  <a:pt x="78641" y="239736"/>
                </a:lnTo>
                <a:lnTo>
                  <a:pt x="90052" y="242464"/>
                </a:lnTo>
                <a:lnTo>
                  <a:pt x="101322" y="243347"/>
                </a:lnTo>
                <a:lnTo>
                  <a:pt x="112421" y="242435"/>
                </a:lnTo>
                <a:lnTo>
                  <a:pt x="123368" y="239941"/>
                </a:lnTo>
                <a:lnTo>
                  <a:pt x="134195" y="236338"/>
                </a:lnTo>
                <a:lnTo>
                  <a:pt x="144932" y="232244"/>
                </a:lnTo>
                <a:lnTo>
                  <a:pt x="155599" y="228049"/>
                </a:lnTo>
                <a:lnTo>
                  <a:pt x="166052" y="223760"/>
                </a:lnTo>
                <a:lnTo>
                  <a:pt x="175998" y="219122"/>
                </a:lnTo>
                <a:lnTo>
                  <a:pt x="185319" y="214001"/>
                </a:lnTo>
                <a:lnTo>
                  <a:pt x="194053" y="208408"/>
                </a:lnTo>
                <a:lnTo>
                  <a:pt x="202304" y="202421"/>
                </a:lnTo>
                <a:lnTo>
                  <a:pt x="210191" y="196130"/>
                </a:lnTo>
                <a:lnTo>
                  <a:pt x="217810" y="189617"/>
                </a:lnTo>
                <a:lnTo>
                  <a:pt x="225239" y="182944"/>
                </a:lnTo>
                <a:lnTo>
                  <a:pt x="232538" y="176157"/>
                </a:lnTo>
                <a:lnTo>
                  <a:pt x="239746" y="169125"/>
                </a:lnTo>
                <a:lnTo>
                  <a:pt x="246893" y="161565"/>
                </a:lnTo>
                <a:lnTo>
                  <a:pt x="253987" y="153361"/>
                </a:lnTo>
                <a:lnTo>
                  <a:pt x="260718" y="144392"/>
                </a:lnTo>
                <a:lnTo>
                  <a:pt x="266479" y="134460"/>
                </a:lnTo>
                <a:lnTo>
                  <a:pt x="271003" y="123554"/>
                </a:lnTo>
                <a:lnTo>
                  <a:pt x="273870" y="111805"/>
                </a:lnTo>
                <a:lnTo>
                  <a:pt x="274362" y="99395"/>
                </a:lnTo>
                <a:lnTo>
                  <a:pt x="272318" y="86506"/>
                </a:lnTo>
                <a:lnTo>
                  <a:pt x="268028" y="73768"/>
                </a:lnTo>
                <a:lnTo>
                  <a:pt x="261951" y="62209"/>
                </a:lnTo>
                <a:lnTo>
                  <a:pt x="254536" y="52306"/>
                </a:lnTo>
                <a:lnTo>
                  <a:pt x="246156" y="44507"/>
                </a:lnTo>
                <a:lnTo>
                  <a:pt x="237095" y="39467"/>
                </a:lnTo>
                <a:lnTo>
                  <a:pt x="227571" y="37272"/>
                </a:lnTo>
                <a:lnTo>
                  <a:pt x="218060" y="37712"/>
                </a:lnTo>
                <a:lnTo>
                  <a:pt x="209281" y="40575"/>
                </a:lnTo>
                <a:lnTo>
                  <a:pt x="201561" y="45502"/>
                </a:lnTo>
                <a:lnTo>
                  <a:pt x="194887" y="52382"/>
                </a:lnTo>
                <a:lnTo>
                  <a:pt x="189089" y="61418"/>
                </a:lnTo>
                <a:lnTo>
                  <a:pt x="183973" y="72526"/>
                </a:lnTo>
                <a:lnTo>
                  <a:pt x="179688" y="85219"/>
                </a:lnTo>
                <a:lnTo>
                  <a:pt x="176705" y="98802"/>
                </a:lnTo>
                <a:lnTo>
                  <a:pt x="175178" y="112784"/>
                </a:lnTo>
                <a:lnTo>
                  <a:pt x="174966" y="126746"/>
                </a:lnTo>
                <a:lnTo>
                  <a:pt x="175810" y="140267"/>
                </a:lnTo>
                <a:lnTo>
                  <a:pt x="177456" y="153168"/>
                </a:lnTo>
                <a:lnTo>
                  <a:pt x="179848" y="165305"/>
                </a:lnTo>
                <a:lnTo>
                  <a:pt x="183124" y="176471"/>
                </a:lnTo>
                <a:lnTo>
                  <a:pt x="187293" y="186647"/>
                </a:lnTo>
                <a:lnTo>
                  <a:pt x="192396" y="195806"/>
                </a:lnTo>
                <a:lnTo>
                  <a:pt x="198578" y="203820"/>
                </a:lnTo>
                <a:lnTo>
                  <a:pt x="205814" y="210718"/>
                </a:lnTo>
                <a:lnTo>
                  <a:pt x="213944" y="216182"/>
                </a:lnTo>
                <a:lnTo>
                  <a:pt x="222773" y="219499"/>
                </a:lnTo>
                <a:lnTo>
                  <a:pt x="232109" y="220462"/>
                </a:lnTo>
                <a:lnTo>
                  <a:pt x="241477" y="219160"/>
                </a:lnTo>
                <a:lnTo>
                  <a:pt x="250154" y="215703"/>
                </a:lnTo>
                <a:lnTo>
                  <a:pt x="257796" y="210373"/>
                </a:lnTo>
                <a:lnTo>
                  <a:pt x="264246" y="203389"/>
                </a:lnTo>
                <a:lnTo>
                  <a:pt x="269363" y="194816"/>
                </a:lnTo>
                <a:lnTo>
                  <a:pt x="273212" y="184831"/>
                </a:lnTo>
                <a:lnTo>
                  <a:pt x="276002" y="173706"/>
                </a:lnTo>
                <a:lnTo>
                  <a:pt x="277973" y="161715"/>
                </a:lnTo>
                <a:lnTo>
                  <a:pt x="279345" y="149195"/>
                </a:lnTo>
                <a:lnTo>
                  <a:pt x="280349" y="139835"/>
                </a:lnTo>
                <a:lnTo>
                  <a:pt x="281107" y="137926"/>
                </a:lnTo>
                <a:lnTo>
                  <a:pt x="281595" y="141862"/>
                </a:lnTo>
                <a:lnTo>
                  <a:pt x="282048" y="149534"/>
                </a:lnTo>
                <a:lnTo>
                  <a:pt x="282854" y="159533"/>
                </a:lnTo>
                <a:lnTo>
                  <a:pt x="284192" y="170987"/>
                </a:lnTo>
                <a:lnTo>
                  <a:pt x="285896" y="183525"/>
                </a:lnTo>
                <a:lnTo>
                  <a:pt x="287574" y="197122"/>
                </a:lnTo>
                <a:lnTo>
                  <a:pt x="288994" y="211696"/>
                </a:lnTo>
                <a:lnTo>
                  <a:pt x="290098" y="226917"/>
                </a:lnTo>
                <a:lnTo>
                  <a:pt x="290913" y="242294"/>
                </a:lnTo>
                <a:lnTo>
                  <a:pt x="291494" y="257530"/>
                </a:lnTo>
                <a:lnTo>
                  <a:pt x="291902" y="272525"/>
                </a:lnTo>
                <a:lnTo>
                  <a:pt x="292183" y="287281"/>
                </a:lnTo>
                <a:lnTo>
                  <a:pt x="292372" y="301832"/>
                </a:lnTo>
                <a:lnTo>
                  <a:pt x="292329" y="316063"/>
                </a:lnTo>
                <a:lnTo>
                  <a:pt x="291770" y="329705"/>
                </a:lnTo>
                <a:lnTo>
                  <a:pt x="290571" y="342664"/>
                </a:lnTo>
                <a:lnTo>
                  <a:pt x="288612" y="354994"/>
                </a:lnTo>
                <a:lnTo>
                  <a:pt x="285694" y="366815"/>
                </a:lnTo>
                <a:lnTo>
                  <a:pt x="281798" y="378242"/>
                </a:lnTo>
                <a:lnTo>
                  <a:pt x="276893" y="389052"/>
                </a:lnTo>
                <a:lnTo>
                  <a:pt x="270851" y="398713"/>
                </a:lnTo>
                <a:lnTo>
                  <a:pt x="263713" y="407027"/>
                </a:lnTo>
                <a:lnTo>
                  <a:pt x="255649" y="414101"/>
                </a:lnTo>
                <a:lnTo>
                  <a:pt x="246867" y="420170"/>
                </a:lnTo>
                <a:lnTo>
                  <a:pt x="237553" y="425475"/>
                </a:lnTo>
                <a:lnTo>
                  <a:pt x="227859" y="430227"/>
                </a:lnTo>
                <a:lnTo>
                  <a:pt x="217901" y="434586"/>
                </a:lnTo>
                <a:lnTo>
                  <a:pt x="207754" y="438669"/>
                </a:lnTo>
                <a:lnTo>
                  <a:pt x="197312" y="442396"/>
                </a:lnTo>
                <a:lnTo>
                  <a:pt x="186310" y="445520"/>
                </a:lnTo>
                <a:lnTo>
                  <a:pt x="174645" y="447953"/>
                </a:lnTo>
                <a:lnTo>
                  <a:pt x="162370" y="449755"/>
                </a:lnTo>
                <a:lnTo>
                  <a:pt x="149597" y="451047"/>
                </a:lnTo>
                <a:lnTo>
                  <a:pt x="136451" y="451958"/>
                </a:lnTo>
                <a:lnTo>
                  <a:pt x="123202" y="452757"/>
                </a:lnTo>
                <a:lnTo>
                  <a:pt x="110233" y="453834"/>
                </a:lnTo>
                <a:lnTo>
                  <a:pt x="97748" y="455375"/>
                </a:lnTo>
                <a:lnTo>
                  <a:pt x="86207" y="457233"/>
                </a:lnTo>
                <a:lnTo>
                  <a:pt x="75284" y="459214"/>
                </a:lnTo>
                <a:lnTo>
                  <a:pt x="64025" y="461494"/>
                </a:lnTo>
                <a:lnTo>
                  <a:pt x="50618" y="464426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Freeform 58"/>
          <p:cNvSpPr/>
          <p:nvPr/>
        </p:nvSpPr>
        <p:spPr>
          <a:xfrm>
            <a:off x="7465034" y="2639165"/>
            <a:ext cx="21058" cy="189514"/>
          </a:xfrm>
          <a:custGeom>
            <a:avLst/>
            <a:gdLst/>
            <a:ahLst/>
            <a:cxnLst/>
            <a:rect l="0" t="0" r="0" b="0"/>
            <a:pathLst>
              <a:path w="21058" h="189514">
                <a:moveTo>
                  <a:pt x="0" y="0"/>
                </a:moveTo>
                <a:lnTo>
                  <a:pt x="0" y="11802"/>
                </a:lnTo>
                <a:lnTo>
                  <a:pt x="0" y="23571"/>
                </a:lnTo>
                <a:lnTo>
                  <a:pt x="4" y="36462"/>
                </a:lnTo>
                <a:lnTo>
                  <a:pt x="177" y="50310"/>
                </a:lnTo>
                <a:lnTo>
                  <a:pt x="825" y="64638"/>
                </a:lnTo>
                <a:lnTo>
                  <a:pt x="2079" y="79102"/>
                </a:lnTo>
                <a:lnTo>
                  <a:pt x="3904" y="93380"/>
                </a:lnTo>
                <a:lnTo>
                  <a:pt x="6201" y="107107"/>
                </a:lnTo>
                <a:lnTo>
                  <a:pt x="8853" y="120144"/>
                </a:lnTo>
                <a:lnTo>
                  <a:pt x="11609" y="132468"/>
                </a:lnTo>
                <a:lnTo>
                  <a:pt x="14364" y="145497"/>
                </a:lnTo>
                <a:lnTo>
                  <a:pt x="17356" y="162608"/>
                </a:lnTo>
                <a:lnTo>
                  <a:pt x="21057" y="189513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Freeform 59"/>
          <p:cNvSpPr/>
          <p:nvPr/>
        </p:nvSpPr>
        <p:spPr>
          <a:xfrm>
            <a:off x="7486091" y="2502294"/>
            <a:ext cx="10529" cy="1"/>
          </a:xfrm>
          <a:custGeom>
            <a:avLst/>
            <a:gdLst/>
            <a:ahLst/>
            <a:cxnLst/>
            <a:rect l="0" t="0" r="0" b="0"/>
            <a:pathLst>
              <a:path w="10529" h="1">
                <a:moveTo>
                  <a:pt x="0" y="0"/>
                </a:moveTo>
                <a:lnTo>
                  <a:pt x="10528" y="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Freeform 60"/>
          <p:cNvSpPr/>
          <p:nvPr/>
        </p:nvSpPr>
        <p:spPr>
          <a:xfrm>
            <a:off x="7566155" y="2565465"/>
            <a:ext cx="146807" cy="249480"/>
          </a:xfrm>
          <a:custGeom>
            <a:avLst/>
            <a:gdLst/>
            <a:ahLst/>
            <a:cxnLst/>
            <a:rect l="0" t="0" r="0" b="0"/>
            <a:pathLst>
              <a:path w="146807" h="249480">
                <a:moveTo>
                  <a:pt x="109448" y="31586"/>
                </a:moveTo>
                <a:lnTo>
                  <a:pt x="103446" y="25785"/>
                </a:lnTo>
                <a:lnTo>
                  <a:pt x="96602" y="20861"/>
                </a:lnTo>
                <a:lnTo>
                  <a:pt x="88214" y="16372"/>
                </a:lnTo>
                <a:lnTo>
                  <a:pt x="78587" y="12670"/>
                </a:lnTo>
                <a:lnTo>
                  <a:pt x="68272" y="10601"/>
                </a:lnTo>
                <a:lnTo>
                  <a:pt x="57669" y="10509"/>
                </a:lnTo>
                <a:lnTo>
                  <a:pt x="47143" y="12579"/>
                </a:lnTo>
                <a:lnTo>
                  <a:pt x="37092" y="17089"/>
                </a:lnTo>
                <a:lnTo>
                  <a:pt x="27682" y="23951"/>
                </a:lnTo>
                <a:lnTo>
                  <a:pt x="19215" y="33117"/>
                </a:lnTo>
                <a:lnTo>
                  <a:pt x="12198" y="44759"/>
                </a:lnTo>
                <a:lnTo>
                  <a:pt x="6779" y="58727"/>
                </a:lnTo>
                <a:lnTo>
                  <a:pt x="2953" y="74307"/>
                </a:lnTo>
                <a:lnTo>
                  <a:pt x="743" y="90439"/>
                </a:lnTo>
                <a:lnTo>
                  <a:pt x="0" y="106468"/>
                </a:lnTo>
                <a:lnTo>
                  <a:pt x="617" y="122143"/>
                </a:lnTo>
                <a:lnTo>
                  <a:pt x="2617" y="137428"/>
                </a:lnTo>
                <a:lnTo>
                  <a:pt x="5886" y="152370"/>
                </a:lnTo>
                <a:lnTo>
                  <a:pt x="10197" y="166880"/>
                </a:lnTo>
                <a:lnTo>
                  <a:pt x="15307" y="180717"/>
                </a:lnTo>
                <a:lnTo>
                  <a:pt x="21005" y="193806"/>
                </a:lnTo>
                <a:lnTo>
                  <a:pt x="27290" y="206055"/>
                </a:lnTo>
                <a:lnTo>
                  <a:pt x="34339" y="217291"/>
                </a:lnTo>
                <a:lnTo>
                  <a:pt x="42197" y="227502"/>
                </a:lnTo>
                <a:lnTo>
                  <a:pt x="50932" y="236342"/>
                </a:lnTo>
                <a:lnTo>
                  <a:pt x="60707" y="243077"/>
                </a:lnTo>
                <a:lnTo>
                  <a:pt x="71498" y="247485"/>
                </a:lnTo>
                <a:lnTo>
                  <a:pt x="82831" y="249479"/>
                </a:lnTo>
                <a:lnTo>
                  <a:pt x="93898" y="248855"/>
                </a:lnTo>
                <a:lnTo>
                  <a:pt x="104258" y="245759"/>
                </a:lnTo>
                <a:lnTo>
                  <a:pt x="113669" y="240274"/>
                </a:lnTo>
                <a:lnTo>
                  <a:pt x="121918" y="232258"/>
                </a:lnTo>
                <a:lnTo>
                  <a:pt x="129015" y="221872"/>
                </a:lnTo>
                <a:lnTo>
                  <a:pt x="134968" y="209682"/>
                </a:lnTo>
                <a:lnTo>
                  <a:pt x="139683" y="196445"/>
                </a:lnTo>
                <a:lnTo>
                  <a:pt x="143227" y="182700"/>
                </a:lnTo>
                <a:lnTo>
                  <a:pt x="145626" y="168898"/>
                </a:lnTo>
                <a:lnTo>
                  <a:pt x="146795" y="155485"/>
                </a:lnTo>
                <a:lnTo>
                  <a:pt x="146806" y="142647"/>
                </a:lnTo>
                <a:lnTo>
                  <a:pt x="145849" y="130213"/>
                </a:lnTo>
                <a:lnTo>
                  <a:pt x="144143" y="117783"/>
                </a:lnTo>
                <a:lnTo>
                  <a:pt x="141882" y="105127"/>
                </a:lnTo>
                <a:lnTo>
                  <a:pt x="139061" y="92504"/>
                </a:lnTo>
                <a:lnTo>
                  <a:pt x="135490" y="80555"/>
                </a:lnTo>
                <a:lnTo>
                  <a:pt x="131124" y="69591"/>
                </a:lnTo>
                <a:lnTo>
                  <a:pt x="126057" y="59601"/>
                </a:lnTo>
                <a:lnTo>
                  <a:pt x="120430" y="50430"/>
                </a:lnTo>
                <a:lnTo>
                  <a:pt x="114395" y="41896"/>
                </a:lnTo>
                <a:lnTo>
                  <a:pt x="108370" y="33940"/>
                </a:lnTo>
                <a:lnTo>
                  <a:pt x="102454" y="25749"/>
                </a:lnTo>
                <a:lnTo>
                  <a:pt x="96128" y="15481"/>
                </a:lnTo>
                <a:lnTo>
                  <a:pt x="88391" y="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Freeform 61"/>
          <p:cNvSpPr/>
          <p:nvPr/>
        </p:nvSpPr>
        <p:spPr>
          <a:xfrm>
            <a:off x="7749303" y="2516014"/>
            <a:ext cx="273742" cy="302136"/>
          </a:xfrm>
          <a:custGeom>
            <a:avLst/>
            <a:gdLst/>
            <a:ahLst/>
            <a:cxnLst/>
            <a:rect l="0" t="0" r="0" b="0"/>
            <a:pathLst>
              <a:path w="273742" h="302136">
                <a:moveTo>
                  <a:pt x="0" y="123151"/>
                </a:moveTo>
                <a:lnTo>
                  <a:pt x="5800" y="131953"/>
                </a:lnTo>
                <a:lnTo>
                  <a:pt x="10724" y="140299"/>
                </a:lnTo>
                <a:lnTo>
                  <a:pt x="15227" y="149002"/>
                </a:lnTo>
                <a:lnTo>
                  <a:pt x="19449" y="158296"/>
                </a:lnTo>
                <a:lnTo>
                  <a:pt x="23462" y="168439"/>
                </a:lnTo>
                <a:lnTo>
                  <a:pt x="27323" y="179485"/>
                </a:lnTo>
                <a:lnTo>
                  <a:pt x="31076" y="191324"/>
                </a:lnTo>
                <a:lnTo>
                  <a:pt x="34751" y="203794"/>
                </a:lnTo>
                <a:lnTo>
                  <a:pt x="38335" y="216670"/>
                </a:lnTo>
                <a:lnTo>
                  <a:pt x="40519" y="227471"/>
                </a:lnTo>
                <a:lnTo>
                  <a:pt x="40003" y="232300"/>
                </a:lnTo>
                <a:lnTo>
                  <a:pt x="37848" y="230672"/>
                </a:lnTo>
                <a:lnTo>
                  <a:pt x="34915" y="223989"/>
                </a:lnTo>
                <a:lnTo>
                  <a:pt x="31798" y="213747"/>
                </a:lnTo>
                <a:lnTo>
                  <a:pt x="29002" y="201087"/>
                </a:lnTo>
                <a:lnTo>
                  <a:pt x="26750" y="186808"/>
                </a:lnTo>
                <a:lnTo>
                  <a:pt x="25050" y="171611"/>
                </a:lnTo>
                <a:lnTo>
                  <a:pt x="23817" y="156164"/>
                </a:lnTo>
                <a:lnTo>
                  <a:pt x="22945" y="140839"/>
                </a:lnTo>
                <a:lnTo>
                  <a:pt x="22339" y="125763"/>
                </a:lnTo>
                <a:lnTo>
                  <a:pt x="21924" y="110943"/>
                </a:lnTo>
                <a:lnTo>
                  <a:pt x="21645" y="96343"/>
                </a:lnTo>
                <a:lnTo>
                  <a:pt x="21626" y="82078"/>
                </a:lnTo>
                <a:lnTo>
                  <a:pt x="22145" y="68411"/>
                </a:lnTo>
                <a:lnTo>
                  <a:pt x="23321" y="55441"/>
                </a:lnTo>
                <a:lnTo>
                  <a:pt x="25434" y="43271"/>
                </a:lnTo>
                <a:lnTo>
                  <a:pt x="28988" y="32090"/>
                </a:lnTo>
                <a:lnTo>
                  <a:pt x="34134" y="21917"/>
                </a:lnTo>
                <a:lnTo>
                  <a:pt x="41031" y="13101"/>
                </a:lnTo>
                <a:lnTo>
                  <a:pt x="50014" y="6383"/>
                </a:lnTo>
                <a:lnTo>
                  <a:pt x="61050" y="1986"/>
                </a:lnTo>
                <a:lnTo>
                  <a:pt x="73510" y="0"/>
                </a:lnTo>
                <a:lnTo>
                  <a:pt x="86397" y="628"/>
                </a:lnTo>
                <a:lnTo>
                  <a:pt x="99088" y="3714"/>
                </a:lnTo>
                <a:lnTo>
                  <a:pt x="111198" y="8682"/>
                </a:lnTo>
                <a:lnTo>
                  <a:pt x="122405" y="14756"/>
                </a:lnTo>
                <a:lnTo>
                  <a:pt x="132643" y="21387"/>
                </a:lnTo>
                <a:lnTo>
                  <a:pt x="142024" y="28274"/>
                </a:lnTo>
                <a:lnTo>
                  <a:pt x="150728" y="35270"/>
                </a:lnTo>
                <a:lnTo>
                  <a:pt x="158924" y="42310"/>
                </a:lnTo>
                <a:lnTo>
                  <a:pt x="166754" y="49529"/>
                </a:lnTo>
                <a:lnTo>
                  <a:pt x="174328" y="57222"/>
                </a:lnTo>
                <a:lnTo>
                  <a:pt x="181723" y="65524"/>
                </a:lnTo>
                <a:lnTo>
                  <a:pt x="188996" y="74730"/>
                </a:lnTo>
                <a:lnTo>
                  <a:pt x="196186" y="85354"/>
                </a:lnTo>
                <a:lnTo>
                  <a:pt x="203314" y="97535"/>
                </a:lnTo>
                <a:lnTo>
                  <a:pt x="210238" y="110783"/>
                </a:lnTo>
                <a:lnTo>
                  <a:pt x="216661" y="124207"/>
                </a:lnTo>
                <a:lnTo>
                  <a:pt x="222464" y="137277"/>
                </a:lnTo>
                <a:lnTo>
                  <a:pt x="227854" y="150152"/>
                </a:lnTo>
                <a:lnTo>
                  <a:pt x="233240" y="163469"/>
                </a:lnTo>
                <a:lnTo>
                  <a:pt x="238862" y="177572"/>
                </a:lnTo>
                <a:lnTo>
                  <a:pt x="244623" y="192333"/>
                </a:lnTo>
                <a:lnTo>
                  <a:pt x="250189" y="207328"/>
                </a:lnTo>
                <a:lnTo>
                  <a:pt x="255375" y="222263"/>
                </a:lnTo>
                <a:lnTo>
                  <a:pt x="260008" y="236808"/>
                </a:lnTo>
                <a:lnTo>
                  <a:pt x="264308" y="252160"/>
                </a:lnTo>
                <a:lnTo>
                  <a:pt x="268652" y="271897"/>
                </a:lnTo>
                <a:lnTo>
                  <a:pt x="273741" y="302135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84227" y="231626"/>
            <a:ext cx="2155451" cy="576884"/>
            <a:chOff x="84227" y="231626"/>
            <a:chExt cx="2155451" cy="576884"/>
          </a:xfrm>
        </p:grpSpPr>
        <p:sp>
          <p:nvSpPr>
            <p:cNvPr id="2" name="Freeform 1"/>
            <p:cNvSpPr/>
            <p:nvPr/>
          </p:nvSpPr>
          <p:spPr>
            <a:xfrm>
              <a:off x="372016" y="231626"/>
              <a:ext cx="254307" cy="576884"/>
            </a:xfrm>
            <a:custGeom>
              <a:avLst/>
              <a:gdLst/>
              <a:ahLst/>
              <a:cxnLst/>
              <a:rect l="0" t="0" r="0" b="0"/>
              <a:pathLst>
                <a:path w="254307" h="576884">
                  <a:moveTo>
                    <a:pt x="185994" y="0"/>
                  </a:moveTo>
                  <a:lnTo>
                    <a:pt x="180126" y="11669"/>
                  </a:lnTo>
                  <a:lnTo>
                    <a:pt x="174562" y="22157"/>
                  </a:lnTo>
                  <a:lnTo>
                    <a:pt x="168763" y="32468"/>
                  </a:lnTo>
                  <a:lnTo>
                    <a:pt x="162682" y="43115"/>
                  </a:lnTo>
                  <a:lnTo>
                    <a:pt x="156352" y="54755"/>
                  </a:lnTo>
                  <a:lnTo>
                    <a:pt x="149824" y="67642"/>
                  </a:lnTo>
                  <a:lnTo>
                    <a:pt x="143148" y="81376"/>
                  </a:lnTo>
                  <a:lnTo>
                    <a:pt x="136366" y="95130"/>
                  </a:lnTo>
                  <a:lnTo>
                    <a:pt x="129512" y="108420"/>
                  </a:lnTo>
                  <a:lnTo>
                    <a:pt x="122776" y="121274"/>
                  </a:lnTo>
                  <a:lnTo>
                    <a:pt x="116479" y="134044"/>
                  </a:lnTo>
                  <a:lnTo>
                    <a:pt x="110763" y="146962"/>
                  </a:lnTo>
                  <a:lnTo>
                    <a:pt x="105603" y="159943"/>
                  </a:lnTo>
                  <a:lnTo>
                    <a:pt x="100903" y="172672"/>
                  </a:lnTo>
                  <a:lnTo>
                    <a:pt x="96550" y="184980"/>
                  </a:lnTo>
                  <a:lnTo>
                    <a:pt x="92287" y="196858"/>
                  </a:lnTo>
                  <a:lnTo>
                    <a:pt x="87731" y="208368"/>
                  </a:lnTo>
                  <a:lnTo>
                    <a:pt x="82701" y="219595"/>
                  </a:lnTo>
                  <a:lnTo>
                    <a:pt x="77356" y="230780"/>
                  </a:lnTo>
                  <a:lnTo>
                    <a:pt x="72075" y="242289"/>
                  </a:lnTo>
                  <a:lnTo>
                    <a:pt x="67080" y="254292"/>
                  </a:lnTo>
                  <a:lnTo>
                    <a:pt x="62422" y="266627"/>
                  </a:lnTo>
                  <a:lnTo>
                    <a:pt x="58067" y="278907"/>
                  </a:lnTo>
                  <a:lnTo>
                    <a:pt x="53954" y="290912"/>
                  </a:lnTo>
                  <a:lnTo>
                    <a:pt x="50023" y="302753"/>
                  </a:lnTo>
                  <a:lnTo>
                    <a:pt x="46223" y="314769"/>
                  </a:lnTo>
                  <a:lnTo>
                    <a:pt x="42515" y="327145"/>
                  </a:lnTo>
                  <a:lnTo>
                    <a:pt x="38871" y="339745"/>
                  </a:lnTo>
                  <a:lnTo>
                    <a:pt x="35271" y="352210"/>
                  </a:lnTo>
                  <a:lnTo>
                    <a:pt x="31700" y="364339"/>
                  </a:lnTo>
                  <a:lnTo>
                    <a:pt x="28149" y="376094"/>
                  </a:lnTo>
                  <a:lnTo>
                    <a:pt x="24612" y="387521"/>
                  </a:lnTo>
                  <a:lnTo>
                    <a:pt x="21084" y="398698"/>
                  </a:lnTo>
                  <a:lnTo>
                    <a:pt x="17563" y="410017"/>
                  </a:lnTo>
                  <a:lnTo>
                    <a:pt x="14045" y="422150"/>
                  </a:lnTo>
                  <a:lnTo>
                    <a:pt x="10534" y="435389"/>
                  </a:lnTo>
                  <a:lnTo>
                    <a:pt x="7194" y="449538"/>
                  </a:lnTo>
                  <a:lnTo>
                    <a:pt x="4331" y="464107"/>
                  </a:lnTo>
                  <a:lnTo>
                    <a:pt x="2077" y="478754"/>
                  </a:lnTo>
                  <a:lnTo>
                    <a:pt x="565" y="493164"/>
                  </a:lnTo>
                  <a:lnTo>
                    <a:pt x="0" y="506986"/>
                  </a:lnTo>
                  <a:lnTo>
                    <a:pt x="403" y="520088"/>
                  </a:lnTo>
                  <a:lnTo>
                    <a:pt x="1810" y="532360"/>
                  </a:lnTo>
                  <a:lnTo>
                    <a:pt x="4350" y="543615"/>
                  </a:lnTo>
                  <a:lnTo>
                    <a:pt x="7993" y="553843"/>
                  </a:lnTo>
                  <a:lnTo>
                    <a:pt x="12896" y="562696"/>
                  </a:lnTo>
                  <a:lnTo>
                    <a:pt x="19468" y="569440"/>
                  </a:lnTo>
                  <a:lnTo>
                    <a:pt x="27780" y="573864"/>
                  </a:lnTo>
                  <a:lnTo>
                    <a:pt x="37616" y="576207"/>
                  </a:lnTo>
                  <a:lnTo>
                    <a:pt x="48660" y="576883"/>
                  </a:lnTo>
                  <a:lnTo>
                    <a:pt x="60602" y="576296"/>
                  </a:lnTo>
                  <a:lnTo>
                    <a:pt x="73025" y="574464"/>
                  </a:lnTo>
                  <a:lnTo>
                    <a:pt x="85430" y="571041"/>
                  </a:lnTo>
                  <a:lnTo>
                    <a:pt x="97547" y="565964"/>
                  </a:lnTo>
                  <a:lnTo>
                    <a:pt x="109308" y="559438"/>
                  </a:lnTo>
                  <a:lnTo>
                    <a:pt x="120746" y="551762"/>
                  </a:lnTo>
                  <a:lnTo>
                    <a:pt x="131920" y="543232"/>
                  </a:lnTo>
                  <a:lnTo>
                    <a:pt x="142730" y="534251"/>
                  </a:lnTo>
                  <a:lnTo>
                    <a:pt x="152924" y="525309"/>
                  </a:lnTo>
                  <a:lnTo>
                    <a:pt x="162419" y="516666"/>
                  </a:lnTo>
                  <a:lnTo>
                    <a:pt x="171440" y="508220"/>
                  </a:lnTo>
                  <a:lnTo>
                    <a:pt x="180418" y="499629"/>
                  </a:lnTo>
                  <a:lnTo>
                    <a:pt x="189606" y="490697"/>
                  </a:lnTo>
                  <a:lnTo>
                    <a:pt x="198913" y="481392"/>
                  </a:lnTo>
                  <a:lnTo>
                    <a:pt x="208015" y="471758"/>
                  </a:lnTo>
                  <a:lnTo>
                    <a:pt x="216727" y="461866"/>
                  </a:lnTo>
                  <a:lnTo>
                    <a:pt x="224866" y="451781"/>
                  </a:lnTo>
                  <a:lnTo>
                    <a:pt x="232179" y="441558"/>
                  </a:lnTo>
                  <a:lnTo>
                    <a:pt x="238608" y="431234"/>
                  </a:lnTo>
                  <a:lnTo>
                    <a:pt x="244095" y="420674"/>
                  </a:lnTo>
                  <a:lnTo>
                    <a:pt x="248489" y="409592"/>
                  </a:lnTo>
                  <a:lnTo>
                    <a:pt x="251807" y="397884"/>
                  </a:lnTo>
                  <a:lnTo>
                    <a:pt x="253885" y="385918"/>
                  </a:lnTo>
                  <a:lnTo>
                    <a:pt x="254306" y="374419"/>
                  </a:lnTo>
                  <a:lnTo>
                    <a:pt x="252982" y="363769"/>
                  </a:lnTo>
                  <a:lnTo>
                    <a:pt x="249634" y="354332"/>
                  </a:lnTo>
                  <a:lnTo>
                    <a:pt x="243657" y="346597"/>
                  </a:lnTo>
                  <a:lnTo>
                    <a:pt x="234974" y="340668"/>
                  </a:lnTo>
                  <a:lnTo>
                    <a:pt x="224263" y="336653"/>
                  </a:lnTo>
                  <a:lnTo>
                    <a:pt x="212633" y="334842"/>
                  </a:lnTo>
                  <a:lnTo>
                    <a:pt x="200824" y="335177"/>
                  </a:lnTo>
                  <a:lnTo>
                    <a:pt x="189323" y="337331"/>
                  </a:lnTo>
                  <a:lnTo>
                    <a:pt x="178535" y="340901"/>
                  </a:lnTo>
                  <a:lnTo>
                    <a:pt x="168578" y="345524"/>
                  </a:lnTo>
                  <a:lnTo>
                    <a:pt x="159214" y="351066"/>
                  </a:lnTo>
                  <a:lnTo>
                    <a:pt x="149992" y="357608"/>
                  </a:lnTo>
                  <a:lnTo>
                    <a:pt x="140633" y="365113"/>
                  </a:lnTo>
                  <a:lnTo>
                    <a:pt x="131208" y="373271"/>
                  </a:lnTo>
                  <a:lnTo>
                    <a:pt x="122026" y="381592"/>
                  </a:lnTo>
                  <a:lnTo>
                    <a:pt x="113249" y="389787"/>
                  </a:lnTo>
                  <a:lnTo>
                    <a:pt x="104728" y="397916"/>
                  </a:lnTo>
                  <a:lnTo>
                    <a:pt x="96094" y="406287"/>
                  </a:lnTo>
                  <a:lnTo>
                    <a:pt x="87141" y="415068"/>
                  </a:lnTo>
                  <a:lnTo>
                    <a:pt x="77993" y="424271"/>
                  </a:lnTo>
                  <a:lnTo>
                    <a:pt x="68998" y="433835"/>
                  </a:lnTo>
                  <a:lnTo>
                    <a:pt x="60353" y="443681"/>
                  </a:lnTo>
                  <a:lnTo>
                    <a:pt x="52090" y="453734"/>
                  </a:lnTo>
                  <a:lnTo>
                    <a:pt x="44161" y="463936"/>
                  </a:lnTo>
                  <a:lnTo>
                    <a:pt x="36505" y="474228"/>
                  </a:lnTo>
                  <a:lnTo>
                    <a:pt x="29355" y="484124"/>
                  </a:lnTo>
                  <a:lnTo>
                    <a:pt x="22546" y="493680"/>
                  </a:lnTo>
                  <a:lnTo>
                    <a:pt x="15476" y="503736"/>
                  </a:lnTo>
                  <a:lnTo>
                    <a:pt x="7009" y="5158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993526" y="494839"/>
              <a:ext cx="280278" cy="250850"/>
            </a:xfrm>
            <a:custGeom>
              <a:avLst/>
              <a:gdLst/>
              <a:ahLst/>
              <a:cxnLst/>
              <a:rect l="0" t="0" r="0" b="0"/>
              <a:pathLst>
                <a:path w="280278" h="250850">
                  <a:moveTo>
                    <a:pt x="164608" y="0"/>
                  </a:moveTo>
                  <a:lnTo>
                    <a:pt x="150073" y="67"/>
                  </a:lnTo>
                  <a:lnTo>
                    <a:pt x="137443" y="707"/>
                  </a:lnTo>
                  <a:lnTo>
                    <a:pt x="125538" y="2004"/>
                  </a:lnTo>
                  <a:lnTo>
                    <a:pt x="114056" y="3863"/>
                  </a:lnTo>
                  <a:lnTo>
                    <a:pt x="102864" y="6180"/>
                  </a:lnTo>
                  <a:lnTo>
                    <a:pt x="91872" y="8846"/>
                  </a:lnTo>
                  <a:lnTo>
                    <a:pt x="80857" y="11770"/>
                  </a:lnTo>
                  <a:lnTo>
                    <a:pt x="69466" y="14877"/>
                  </a:lnTo>
                  <a:lnTo>
                    <a:pt x="57549" y="18117"/>
                  </a:lnTo>
                  <a:lnTo>
                    <a:pt x="45443" y="21614"/>
                  </a:lnTo>
                  <a:lnTo>
                    <a:pt x="33849" y="25647"/>
                  </a:lnTo>
                  <a:lnTo>
                    <a:pt x="23141" y="30330"/>
                  </a:lnTo>
                  <a:lnTo>
                    <a:pt x="13834" y="35781"/>
                  </a:lnTo>
                  <a:lnTo>
                    <a:pt x="6720" y="42198"/>
                  </a:lnTo>
                  <a:lnTo>
                    <a:pt x="2029" y="49587"/>
                  </a:lnTo>
                  <a:lnTo>
                    <a:pt x="0" y="57650"/>
                  </a:lnTo>
                  <a:lnTo>
                    <a:pt x="1126" y="65901"/>
                  </a:lnTo>
                  <a:lnTo>
                    <a:pt x="5364" y="74026"/>
                  </a:lnTo>
                  <a:lnTo>
                    <a:pt x="12258" y="81428"/>
                  </a:lnTo>
                  <a:lnTo>
                    <a:pt x="21227" y="87181"/>
                  </a:lnTo>
                  <a:lnTo>
                    <a:pt x="31734" y="90937"/>
                  </a:lnTo>
                  <a:lnTo>
                    <a:pt x="43343" y="92999"/>
                  </a:lnTo>
                  <a:lnTo>
                    <a:pt x="55724" y="94018"/>
                  </a:lnTo>
                  <a:lnTo>
                    <a:pt x="68640" y="94487"/>
                  </a:lnTo>
                  <a:lnTo>
                    <a:pt x="81921" y="94689"/>
                  </a:lnTo>
                  <a:lnTo>
                    <a:pt x="95450" y="94767"/>
                  </a:lnTo>
                  <a:lnTo>
                    <a:pt x="109150" y="94791"/>
                  </a:lnTo>
                  <a:lnTo>
                    <a:pt x="123132" y="94793"/>
                  </a:lnTo>
                  <a:lnTo>
                    <a:pt x="137666" y="94787"/>
                  </a:lnTo>
                  <a:lnTo>
                    <a:pt x="152845" y="94789"/>
                  </a:lnTo>
                  <a:lnTo>
                    <a:pt x="168295" y="95129"/>
                  </a:lnTo>
                  <a:lnTo>
                    <a:pt x="183287" y="96420"/>
                  </a:lnTo>
                  <a:lnTo>
                    <a:pt x="197444" y="98923"/>
                  </a:lnTo>
                  <a:lnTo>
                    <a:pt x="210729" y="102571"/>
                  </a:lnTo>
                  <a:lnTo>
                    <a:pt x="223265" y="107163"/>
                  </a:lnTo>
                  <a:lnTo>
                    <a:pt x="235207" y="112478"/>
                  </a:lnTo>
                  <a:lnTo>
                    <a:pt x="246380" y="118486"/>
                  </a:lnTo>
                  <a:lnTo>
                    <a:pt x="256292" y="125343"/>
                  </a:lnTo>
                  <a:lnTo>
                    <a:pt x="264769" y="133064"/>
                  </a:lnTo>
                  <a:lnTo>
                    <a:pt x="271615" y="141536"/>
                  </a:lnTo>
                  <a:lnTo>
                    <a:pt x="276466" y="150600"/>
                  </a:lnTo>
                  <a:lnTo>
                    <a:pt x="279314" y="160102"/>
                  </a:lnTo>
                  <a:lnTo>
                    <a:pt x="280277" y="169753"/>
                  </a:lnTo>
                  <a:lnTo>
                    <a:pt x="279419" y="179153"/>
                  </a:lnTo>
                  <a:lnTo>
                    <a:pt x="276953" y="188102"/>
                  </a:lnTo>
                  <a:lnTo>
                    <a:pt x="273028" y="196585"/>
                  </a:lnTo>
                  <a:lnTo>
                    <a:pt x="267654" y="204669"/>
                  </a:lnTo>
                  <a:lnTo>
                    <a:pt x="260968" y="212437"/>
                  </a:lnTo>
                  <a:lnTo>
                    <a:pt x="253208" y="219808"/>
                  </a:lnTo>
                  <a:lnTo>
                    <a:pt x="244630" y="226539"/>
                  </a:lnTo>
                  <a:lnTo>
                    <a:pt x="235449" y="232546"/>
                  </a:lnTo>
                  <a:lnTo>
                    <a:pt x="225674" y="237733"/>
                  </a:lnTo>
                  <a:lnTo>
                    <a:pt x="215128" y="241919"/>
                  </a:lnTo>
                  <a:lnTo>
                    <a:pt x="203772" y="245105"/>
                  </a:lnTo>
                  <a:lnTo>
                    <a:pt x="191706" y="247430"/>
                  </a:lnTo>
                  <a:lnTo>
                    <a:pt x="179074" y="249082"/>
                  </a:lnTo>
                  <a:lnTo>
                    <a:pt x="166023" y="250229"/>
                  </a:lnTo>
                  <a:lnTo>
                    <a:pt x="152836" y="250849"/>
                  </a:lnTo>
                  <a:lnTo>
                    <a:pt x="139909" y="250741"/>
                  </a:lnTo>
                  <a:lnTo>
                    <a:pt x="127434" y="249854"/>
                  </a:lnTo>
                  <a:lnTo>
                    <a:pt x="115261" y="248276"/>
                  </a:lnTo>
                  <a:lnTo>
                    <a:pt x="103014" y="246146"/>
                  </a:lnTo>
                  <a:lnTo>
                    <a:pt x="90483" y="243602"/>
                  </a:lnTo>
                  <a:lnTo>
                    <a:pt x="77844" y="240718"/>
                  </a:lnTo>
                  <a:lnTo>
                    <a:pt x="64120" y="237120"/>
                  </a:lnTo>
                  <a:lnTo>
                    <a:pt x="45865" y="231376"/>
                  </a:lnTo>
                  <a:lnTo>
                    <a:pt x="17209" y="2210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347647" y="315854"/>
              <a:ext cx="10530" cy="431670"/>
            </a:xfrm>
            <a:custGeom>
              <a:avLst/>
              <a:gdLst/>
              <a:ahLst/>
              <a:cxnLst/>
              <a:rect l="0" t="0" r="0" b="0"/>
              <a:pathLst>
                <a:path w="10530" h="431670">
                  <a:moveTo>
                    <a:pt x="0" y="0"/>
                  </a:moveTo>
                  <a:lnTo>
                    <a:pt x="0" y="11870"/>
                  </a:lnTo>
                  <a:lnTo>
                    <a:pt x="0" y="24279"/>
                  </a:lnTo>
                  <a:lnTo>
                    <a:pt x="0" y="38461"/>
                  </a:lnTo>
                  <a:lnTo>
                    <a:pt x="0" y="53996"/>
                  </a:lnTo>
                  <a:lnTo>
                    <a:pt x="0" y="69992"/>
                  </a:lnTo>
                  <a:lnTo>
                    <a:pt x="0" y="85884"/>
                  </a:lnTo>
                  <a:lnTo>
                    <a:pt x="0" y="101778"/>
                  </a:lnTo>
                  <a:lnTo>
                    <a:pt x="0" y="118261"/>
                  </a:lnTo>
                  <a:lnTo>
                    <a:pt x="0" y="135632"/>
                  </a:lnTo>
                  <a:lnTo>
                    <a:pt x="0" y="153568"/>
                  </a:lnTo>
                  <a:lnTo>
                    <a:pt x="0" y="171314"/>
                  </a:lnTo>
                  <a:lnTo>
                    <a:pt x="5" y="188450"/>
                  </a:lnTo>
                  <a:lnTo>
                    <a:pt x="177" y="205212"/>
                  </a:lnTo>
                  <a:lnTo>
                    <a:pt x="826" y="222293"/>
                  </a:lnTo>
                  <a:lnTo>
                    <a:pt x="2075" y="240077"/>
                  </a:lnTo>
                  <a:lnTo>
                    <a:pt x="3727" y="258463"/>
                  </a:lnTo>
                  <a:lnTo>
                    <a:pt x="5376" y="277044"/>
                  </a:lnTo>
                  <a:lnTo>
                    <a:pt x="6778" y="295545"/>
                  </a:lnTo>
                  <a:lnTo>
                    <a:pt x="7871" y="313699"/>
                  </a:lnTo>
                  <a:lnTo>
                    <a:pt x="8679" y="331188"/>
                  </a:lnTo>
                  <a:lnTo>
                    <a:pt x="9257" y="347902"/>
                  </a:lnTo>
                  <a:lnTo>
                    <a:pt x="9663" y="363692"/>
                  </a:lnTo>
                  <a:lnTo>
                    <a:pt x="9987" y="380037"/>
                  </a:lnTo>
                  <a:lnTo>
                    <a:pt x="10259" y="400608"/>
                  </a:lnTo>
                  <a:lnTo>
                    <a:pt x="10529" y="4316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158134" y="463253"/>
              <a:ext cx="326385" cy="10530"/>
            </a:xfrm>
            <a:custGeom>
              <a:avLst/>
              <a:gdLst/>
              <a:ahLst/>
              <a:cxnLst/>
              <a:rect l="0" t="0" r="0" b="0"/>
              <a:pathLst>
                <a:path w="326385" h="10530">
                  <a:moveTo>
                    <a:pt x="326384" y="0"/>
                  </a:moveTo>
                  <a:lnTo>
                    <a:pt x="314649" y="0"/>
                  </a:lnTo>
                  <a:lnTo>
                    <a:pt x="303520" y="0"/>
                  </a:lnTo>
                  <a:lnTo>
                    <a:pt x="291912" y="0"/>
                  </a:lnTo>
                  <a:lnTo>
                    <a:pt x="279405" y="0"/>
                  </a:lnTo>
                  <a:lnTo>
                    <a:pt x="265449" y="0"/>
                  </a:lnTo>
                  <a:lnTo>
                    <a:pt x="249891" y="0"/>
                  </a:lnTo>
                  <a:lnTo>
                    <a:pt x="233061" y="0"/>
                  </a:lnTo>
                  <a:lnTo>
                    <a:pt x="215551" y="0"/>
                  </a:lnTo>
                  <a:lnTo>
                    <a:pt x="197777" y="5"/>
                  </a:lnTo>
                  <a:lnTo>
                    <a:pt x="179947" y="178"/>
                  </a:lnTo>
                  <a:lnTo>
                    <a:pt x="162144" y="826"/>
                  </a:lnTo>
                  <a:lnTo>
                    <a:pt x="144393" y="2075"/>
                  </a:lnTo>
                  <a:lnTo>
                    <a:pt x="126694" y="3728"/>
                  </a:lnTo>
                  <a:lnTo>
                    <a:pt x="109037" y="5376"/>
                  </a:lnTo>
                  <a:lnTo>
                    <a:pt x="91426" y="6778"/>
                  </a:lnTo>
                  <a:lnTo>
                    <a:pt x="74225" y="7874"/>
                  </a:lnTo>
                  <a:lnTo>
                    <a:pt x="56256" y="8802"/>
                  </a:lnTo>
                  <a:lnTo>
                    <a:pt x="33702" y="964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446651" y="519992"/>
              <a:ext cx="258966" cy="204335"/>
            </a:xfrm>
            <a:custGeom>
              <a:avLst/>
              <a:gdLst/>
              <a:ahLst/>
              <a:cxnLst/>
              <a:rect l="0" t="0" r="0" b="0"/>
              <a:pathLst>
                <a:path w="258966" h="204335">
                  <a:moveTo>
                    <a:pt x="122095" y="90660"/>
                  </a:moveTo>
                  <a:lnTo>
                    <a:pt x="124895" y="81792"/>
                  </a:lnTo>
                  <a:lnTo>
                    <a:pt x="126396" y="72805"/>
                  </a:lnTo>
                  <a:lnTo>
                    <a:pt x="126698" y="62814"/>
                  </a:lnTo>
                  <a:lnTo>
                    <a:pt x="125846" y="52007"/>
                  </a:lnTo>
                  <a:lnTo>
                    <a:pt x="123730" y="40843"/>
                  </a:lnTo>
                  <a:lnTo>
                    <a:pt x="120403" y="29656"/>
                  </a:lnTo>
                  <a:lnTo>
                    <a:pt x="115896" y="19236"/>
                  </a:lnTo>
                  <a:lnTo>
                    <a:pt x="110128" y="10844"/>
                  </a:lnTo>
                  <a:lnTo>
                    <a:pt x="103176" y="4992"/>
                  </a:lnTo>
                  <a:lnTo>
                    <a:pt x="95240" y="1524"/>
                  </a:lnTo>
                  <a:lnTo>
                    <a:pt x="86542" y="12"/>
                  </a:lnTo>
                  <a:lnTo>
                    <a:pt x="77295" y="0"/>
                  </a:lnTo>
                  <a:lnTo>
                    <a:pt x="67986" y="1411"/>
                  </a:lnTo>
                  <a:lnTo>
                    <a:pt x="59349" y="4543"/>
                  </a:lnTo>
                  <a:lnTo>
                    <a:pt x="51725" y="9421"/>
                  </a:lnTo>
                  <a:lnTo>
                    <a:pt x="44946" y="15812"/>
                  </a:lnTo>
                  <a:lnTo>
                    <a:pt x="38545" y="23396"/>
                  </a:lnTo>
                  <a:lnTo>
                    <a:pt x="32202" y="31869"/>
                  </a:lnTo>
                  <a:lnTo>
                    <a:pt x="25940" y="40982"/>
                  </a:lnTo>
                  <a:lnTo>
                    <a:pt x="20027" y="50544"/>
                  </a:lnTo>
                  <a:lnTo>
                    <a:pt x="14605" y="60422"/>
                  </a:lnTo>
                  <a:lnTo>
                    <a:pt x="9828" y="70681"/>
                  </a:lnTo>
                  <a:lnTo>
                    <a:pt x="5924" y="81561"/>
                  </a:lnTo>
                  <a:lnTo>
                    <a:pt x="2936" y="93143"/>
                  </a:lnTo>
                  <a:lnTo>
                    <a:pt x="915" y="105363"/>
                  </a:lnTo>
                  <a:lnTo>
                    <a:pt x="0" y="118098"/>
                  </a:lnTo>
                  <a:lnTo>
                    <a:pt x="165" y="131214"/>
                  </a:lnTo>
                  <a:lnTo>
                    <a:pt x="1411" y="144275"/>
                  </a:lnTo>
                  <a:lnTo>
                    <a:pt x="3842" y="156585"/>
                  </a:lnTo>
                  <a:lnTo>
                    <a:pt x="7408" y="167818"/>
                  </a:lnTo>
                  <a:lnTo>
                    <a:pt x="12089" y="177834"/>
                  </a:lnTo>
                  <a:lnTo>
                    <a:pt x="17980" y="186498"/>
                  </a:lnTo>
                  <a:lnTo>
                    <a:pt x="25013" y="193867"/>
                  </a:lnTo>
                  <a:lnTo>
                    <a:pt x="32836" y="199664"/>
                  </a:lnTo>
                  <a:lnTo>
                    <a:pt x="40925" y="203212"/>
                  </a:lnTo>
                  <a:lnTo>
                    <a:pt x="48955" y="204334"/>
                  </a:lnTo>
                  <a:lnTo>
                    <a:pt x="56803" y="203140"/>
                  </a:lnTo>
                  <a:lnTo>
                    <a:pt x="64452" y="199756"/>
                  </a:lnTo>
                  <a:lnTo>
                    <a:pt x="71926" y="194480"/>
                  </a:lnTo>
                  <a:lnTo>
                    <a:pt x="79097" y="187703"/>
                  </a:lnTo>
                  <a:lnTo>
                    <a:pt x="85694" y="179800"/>
                  </a:lnTo>
                  <a:lnTo>
                    <a:pt x="91615" y="171084"/>
                  </a:lnTo>
                  <a:lnTo>
                    <a:pt x="96915" y="161794"/>
                  </a:lnTo>
                  <a:lnTo>
                    <a:pt x="101709" y="152106"/>
                  </a:lnTo>
                  <a:lnTo>
                    <a:pt x="106116" y="142141"/>
                  </a:lnTo>
                  <a:lnTo>
                    <a:pt x="110076" y="131822"/>
                  </a:lnTo>
                  <a:lnTo>
                    <a:pt x="113364" y="120902"/>
                  </a:lnTo>
                  <a:lnTo>
                    <a:pt x="115920" y="109319"/>
                  </a:lnTo>
                  <a:lnTo>
                    <a:pt x="118166" y="98122"/>
                  </a:lnTo>
                  <a:lnTo>
                    <a:pt x="121567" y="89456"/>
                  </a:lnTo>
                  <a:lnTo>
                    <a:pt x="127171" y="85543"/>
                  </a:lnTo>
                  <a:lnTo>
                    <a:pt x="133655" y="86975"/>
                  </a:lnTo>
                  <a:lnTo>
                    <a:pt x="139452" y="91704"/>
                  </a:lnTo>
                  <a:lnTo>
                    <a:pt x="144414" y="98405"/>
                  </a:lnTo>
                  <a:lnTo>
                    <a:pt x="148798" y="106375"/>
                  </a:lnTo>
                  <a:lnTo>
                    <a:pt x="152830" y="115188"/>
                  </a:lnTo>
                  <a:lnTo>
                    <a:pt x="156656" y="124566"/>
                  </a:lnTo>
                  <a:lnTo>
                    <a:pt x="160365" y="134320"/>
                  </a:lnTo>
                  <a:lnTo>
                    <a:pt x="164168" y="144161"/>
                  </a:lnTo>
                  <a:lnTo>
                    <a:pt x="168403" y="153697"/>
                  </a:lnTo>
                  <a:lnTo>
                    <a:pt x="173219" y="162738"/>
                  </a:lnTo>
                  <a:lnTo>
                    <a:pt x="178759" y="171114"/>
                  </a:lnTo>
                  <a:lnTo>
                    <a:pt x="185233" y="178595"/>
                  </a:lnTo>
                  <a:lnTo>
                    <a:pt x="192661" y="185132"/>
                  </a:lnTo>
                  <a:lnTo>
                    <a:pt x="200751" y="190353"/>
                  </a:lnTo>
                  <a:lnTo>
                    <a:pt x="209019" y="193505"/>
                  </a:lnTo>
                  <a:lnTo>
                    <a:pt x="217164" y="194368"/>
                  </a:lnTo>
                  <a:lnTo>
                    <a:pt x="224975" y="193297"/>
                  </a:lnTo>
                  <a:lnTo>
                    <a:pt x="233111" y="190745"/>
                  </a:lnTo>
                  <a:lnTo>
                    <a:pt x="243398" y="185371"/>
                  </a:lnTo>
                  <a:lnTo>
                    <a:pt x="258965" y="17488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695088" y="284269"/>
              <a:ext cx="42115" cy="473783"/>
            </a:xfrm>
            <a:custGeom>
              <a:avLst/>
              <a:gdLst/>
              <a:ahLst/>
              <a:cxnLst/>
              <a:rect l="0" t="0" r="0" b="0"/>
              <a:pathLst>
                <a:path w="42115" h="473783">
                  <a:moveTo>
                    <a:pt x="0" y="0"/>
                  </a:moveTo>
                  <a:lnTo>
                    <a:pt x="67" y="14535"/>
                  </a:lnTo>
                  <a:lnTo>
                    <a:pt x="707" y="27166"/>
                  </a:lnTo>
                  <a:lnTo>
                    <a:pt x="1999" y="39084"/>
                  </a:lnTo>
                  <a:lnTo>
                    <a:pt x="3686" y="51084"/>
                  </a:lnTo>
                  <a:lnTo>
                    <a:pt x="5354" y="64222"/>
                  </a:lnTo>
                  <a:lnTo>
                    <a:pt x="6772" y="78968"/>
                  </a:lnTo>
                  <a:lnTo>
                    <a:pt x="8043" y="95288"/>
                  </a:lnTo>
                  <a:lnTo>
                    <a:pt x="9502" y="112919"/>
                  </a:lnTo>
                  <a:lnTo>
                    <a:pt x="11330" y="131551"/>
                  </a:lnTo>
                  <a:lnTo>
                    <a:pt x="13388" y="150587"/>
                  </a:lnTo>
                  <a:lnTo>
                    <a:pt x="15316" y="169197"/>
                  </a:lnTo>
                  <a:lnTo>
                    <a:pt x="16910" y="186970"/>
                  </a:lnTo>
                  <a:lnTo>
                    <a:pt x="18133" y="204020"/>
                  </a:lnTo>
                  <a:lnTo>
                    <a:pt x="19028" y="220775"/>
                  </a:lnTo>
                  <a:lnTo>
                    <a:pt x="19670" y="237538"/>
                  </a:lnTo>
                  <a:lnTo>
                    <a:pt x="20287" y="254596"/>
                  </a:lnTo>
                  <a:lnTo>
                    <a:pt x="21242" y="272282"/>
                  </a:lnTo>
                  <a:lnTo>
                    <a:pt x="22699" y="290698"/>
                  </a:lnTo>
                  <a:lnTo>
                    <a:pt x="24494" y="309459"/>
                  </a:lnTo>
                  <a:lnTo>
                    <a:pt x="26237" y="327820"/>
                  </a:lnTo>
                  <a:lnTo>
                    <a:pt x="27709" y="345389"/>
                  </a:lnTo>
                  <a:lnTo>
                    <a:pt x="29018" y="362116"/>
                  </a:lnTo>
                  <a:lnTo>
                    <a:pt x="30503" y="378116"/>
                  </a:lnTo>
                  <a:lnTo>
                    <a:pt x="32349" y="393536"/>
                  </a:lnTo>
                  <a:lnTo>
                    <a:pt x="34429" y="408306"/>
                  </a:lnTo>
                  <a:lnTo>
                    <a:pt x="36590" y="423782"/>
                  </a:lnTo>
                  <a:lnTo>
                    <a:pt x="39024" y="443563"/>
                  </a:lnTo>
                  <a:lnTo>
                    <a:pt x="42114" y="47378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526632" y="452725"/>
              <a:ext cx="252685" cy="52643"/>
            </a:xfrm>
            <a:custGeom>
              <a:avLst/>
              <a:gdLst/>
              <a:ahLst/>
              <a:cxnLst/>
              <a:rect l="0" t="0" r="0" b="0"/>
              <a:pathLst>
                <a:path w="252685" h="52643">
                  <a:moveTo>
                    <a:pt x="252684" y="0"/>
                  </a:moveTo>
                  <a:lnTo>
                    <a:pt x="240949" y="2934"/>
                  </a:lnTo>
                  <a:lnTo>
                    <a:pt x="229820" y="5716"/>
                  </a:lnTo>
                  <a:lnTo>
                    <a:pt x="218226" y="8615"/>
                  </a:lnTo>
                  <a:lnTo>
                    <a:pt x="206238" y="11656"/>
                  </a:lnTo>
                  <a:lnTo>
                    <a:pt x="194226" y="14821"/>
                  </a:lnTo>
                  <a:lnTo>
                    <a:pt x="182419" y="18085"/>
                  </a:lnTo>
                  <a:lnTo>
                    <a:pt x="170719" y="21423"/>
                  </a:lnTo>
                  <a:lnTo>
                    <a:pt x="158802" y="24814"/>
                  </a:lnTo>
                  <a:lnTo>
                    <a:pt x="146485" y="28238"/>
                  </a:lnTo>
                  <a:lnTo>
                    <a:pt x="133586" y="31520"/>
                  </a:lnTo>
                  <a:lnTo>
                    <a:pt x="119856" y="34344"/>
                  </a:lnTo>
                  <a:lnTo>
                    <a:pt x="105251" y="36580"/>
                  </a:lnTo>
                  <a:lnTo>
                    <a:pt x="90205" y="38421"/>
                  </a:lnTo>
                  <a:lnTo>
                    <a:pt x="75492" y="40271"/>
                  </a:lnTo>
                  <a:lnTo>
                    <a:pt x="61534" y="42365"/>
                  </a:lnTo>
                  <a:lnTo>
                    <a:pt x="48653" y="44614"/>
                  </a:lnTo>
                  <a:lnTo>
                    <a:pt x="35868" y="46907"/>
                  </a:lnTo>
                  <a:lnTo>
                    <a:pt x="20944" y="49449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798216" y="501018"/>
              <a:ext cx="149557" cy="217876"/>
            </a:xfrm>
            <a:custGeom>
              <a:avLst/>
              <a:gdLst/>
              <a:ahLst/>
              <a:cxnLst/>
              <a:rect l="0" t="0" r="0" b="0"/>
              <a:pathLst>
                <a:path w="149557" h="217876">
                  <a:moveTo>
                    <a:pt x="2157" y="109634"/>
                  </a:moveTo>
                  <a:lnTo>
                    <a:pt x="16692" y="109567"/>
                  </a:lnTo>
                  <a:lnTo>
                    <a:pt x="29322" y="108927"/>
                  </a:lnTo>
                  <a:lnTo>
                    <a:pt x="41227" y="107631"/>
                  </a:lnTo>
                  <a:lnTo>
                    <a:pt x="52709" y="105771"/>
                  </a:lnTo>
                  <a:lnTo>
                    <a:pt x="63901" y="103454"/>
                  </a:lnTo>
                  <a:lnTo>
                    <a:pt x="74884" y="100783"/>
                  </a:lnTo>
                  <a:lnTo>
                    <a:pt x="85553" y="97687"/>
                  </a:lnTo>
                  <a:lnTo>
                    <a:pt x="95647" y="93931"/>
                  </a:lnTo>
                  <a:lnTo>
                    <a:pt x="105058" y="89434"/>
                  </a:lnTo>
                  <a:lnTo>
                    <a:pt x="113513" y="83939"/>
                  </a:lnTo>
                  <a:lnTo>
                    <a:pt x="120513" y="76961"/>
                  </a:lnTo>
                  <a:lnTo>
                    <a:pt x="125910" y="68382"/>
                  </a:lnTo>
                  <a:lnTo>
                    <a:pt x="129380" y="58706"/>
                  </a:lnTo>
                  <a:lnTo>
                    <a:pt x="130285" y="48833"/>
                  </a:lnTo>
                  <a:lnTo>
                    <a:pt x="128521" y="39314"/>
                  </a:lnTo>
                  <a:lnTo>
                    <a:pt x="124422" y="30485"/>
                  </a:lnTo>
                  <a:lnTo>
                    <a:pt x="118474" y="22635"/>
                  </a:lnTo>
                  <a:lnTo>
                    <a:pt x="111140" y="15810"/>
                  </a:lnTo>
                  <a:lnTo>
                    <a:pt x="102644" y="10041"/>
                  </a:lnTo>
                  <a:lnTo>
                    <a:pt x="92973" y="5449"/>
                  </a:lnTo>
                  <a:lnTo>
                    <a:pt x="82222" y="1998"/>
                  </a:lnTo>
                  <a:lnTo>
                    <a:pt x="70903" y="0"/>
                  </a:lnTo>
                  <a:lnTo>
                    <a:pt x="59838" y="164"/>
                  </a:lnTo>
                  <a:lnTo>
                    <a:pt x="49476" y="2685"/>
                  </a:lnTo>
                  <a:lnTo>
                    <a:pt x="40061" y="7310"/>
                  </a:lnTo>
                  <a:lnTo>
                    <a:pt x="31809" y="13620"/>
                  </a:lnTo>
                  <a:lnTo>
                    <a:pt x="24705" y="21195"/>
                  </a:lnTo>
                  <a:lnTo>
                    <a:pt x="18578" y="29685"/>
                  </a:lnTo>
                  <a:lnTo>
                    <a:pt x="13212" y="38821"/>
                  </a:lnTo>
                  <a:lnTo>
                    <a:pt x="8420" y="48413"/>
                  </a:lnTo>
                  <a:lnTo>
                    <a:pt x="4368" y="58648"/>
                  </a:lnTo>
                  <a:lnTo>
                    <a:pt x="1549" y="70043"/>
                  </a:lnTo>
                  <a:lnTo>
                    <a:pt x="135" y="82785"/>
                  </a:lnTo>
                  <a:lnTo>
                    <a:pt x="0" y="96599"/>
                  </a:lnTo>
                  <a:lnTo>
                    <a:pt x="898" y="110942"/>
                  </a:lnTo>
                  <a:lnTo>
                    <a:pt x="2580" y="125434"/>
                  </a:lnTo>
                  <a:lnTo>
                    <a:pt x="4996" y="139570"/>
                  </a:lnTo>
                  <a:lnTo>
                    <a:pt x="8288" y="152676"/>
                  </a:lnTo>
                  <a:lnTo>
                    <a:pt x="12462" y="164484"/>
                  </a:lnTo>
                  <a:lnTo>
                    <a:pt x="17400" y="175073"/>
                  </a:lnTo>
                  <a:lnTo>
                    <a:pt x="22938" y="184660"/>
                  </a:lnTo>
                  <a:lnTo>
                    <a:pt x="28934" y="193476"/>
                  </a:lnTo>
                  <a:lnTo>
                    <a:pt x="35586" y="201400"/>
                  </a:lnTo>
                  <a:lnTo>
                    <a:pt x="43416" y="207979"/>
                  </a:lnTo>
                  <a:lnTo>
                    <a:pt x="52608" y="213065"/>
                  </a:lnTo>
                  <a:lnTo>
                    <a:pt x="62883" y="216481"/>
                  </a:lnTo>
                  <a:lnTo>
                    <a:pt x="73697" y="217875"/>
                  </a:lnTo>
                  <a:lnTo>
                    <a:pt x="84670" y="217254"/>
                  </a:lnTo>
                  <a:lnTo>
                    <a:pt x="95460" y="214904"/>
                  </a:lnTo>
                  <a:lnTo>
                    <a:pt x="105698" y="211201"/>
                  </a:lnTo>
                  <a:lnTo>
                    <a:pt x="115237" y="206503"/>
                  </a:lnTo>
                  <a:lnTo>
                    <a:pt x="123821" y="201398"/>
                  </a:lnTo>
                  <a:lnTo>
                    <a:pt x="131832" y="196209"/>
                  </a:lnTo>
                  <a:lnTo>
                    <a:pt x="139971" y="190484"/>
                  </a:lnTo>
                  <a:lnTo>
                    <a:pt x="149556" y="18333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010943" y="445287"/>
              <a:ext cx="228735" cy="241539"/>
            </a:xfrm>
            <a:custGeom>
              <a:avLst/>
              <a:gdLst/>
              <a:ahLst/>
              <a:cxnLst/>
              <a:rect l="0" t="0" r="0" b="0"/>
              <a:pathLst>
                <a:path w="228735" h="241539">
                  <a:moveTo>
                    <a:pt x="168456" y="7438"/>
                  </a:moveTo>
                  <a:lnTo>
                    <a:pt x="159587" y="4571"/>
                  </a:lnTo>
                  <a:lnTo>
                    <a:pt x="150600" y="2429"/>
                  </a:lnTo>
                  <a:lnTo>
                    <a:pt x="140609" y="835"/>
                  </a:lnTo>
                  <a:lnTo>
                    <a:pt x="129802" y="0"/>
                  </a:lnTo>
                  <a:lnTo>
                    <a:pt x="118639" y="448"/>
                  </a:lnTo>
                  <a:lnTo>
                    <a:pt x="107438" y="2362"/>
                  </a:lnTo>
                  <a:lnTo>
                    <a:pt x="96499" y="5771"/>
                  </a:lnTo>
                  <a:lnTo>
                    <a:pt x="86162" y="10729"/>
                  </a:lnTo>
                  <a:lnTo>
                    <a:pt x="76550" y="17101"/>
                  </a:lnTo>
                  <a:lnTo>
                    <a:pt x="67606" y="24632"/>
                  </a:lnTo>
                  <a:lnTo>
                    <a:pt x="59205" y="33049"/>
                  </a:lnTo>
                  <a:lnTo>
                    <a:pt x="51234" y="42114"/>
                  </a:lnTo>
                  <a:lnTo>
                    <a:pt x="44235" y="51639"/>
                  </a:lnTo>
                  <a:lnTo>
                    <a:pt x="39350" y="61485"/>
                  </a:lnTo>
                  <a:lnTo>
                    <a:pt x="37037" y="71543"/>
                  </a:lnTo>
                  <a:lnTo>
                    <a:pt x="37282" y="81414"/>
                  </a:lnTo>
                  <a:lnTo>
                    <a:pt x="39955" y="90437"/>
                  </a:lnTo>
                  <a:lnTo>
                    <a:pt x="44722" y="98315"/>
                  </a:lnTo>
                  <a:lnTo>
                    <a:pt x="51311" y="104925"/>
                  </a:lnTo>
                  <a:lnTo>
                    <a:pt x="59612" y="110150"/>
                  </a:lnTo>
                  <a:lnTo>
                    <a:pt x="69406" y="114066"/>
                  </a:lnTo>
                  <a:lnTo>
                    <a:pt x="80232" y="116732"/>
                  </a:lnTo>
                  <a:lnTo>
                    <a:pt x="91489" y="118088"/>
                  </a:lnTo>
                  <a:lnTo>
                    <a:pt x="102804" y="118231"/>
                  </a:lnTo>
                  <a:lnTo>
                    <a:pt x="114180" y="117534"/>
                  </a:lnTo>
                  <a:lnTo>
                    <a:pt x="125884" y="116536"/>
                  </a:lnTo>
                  <a:lnTo>
                    <a:pt x="138052" y="115578"/>
                  </a:lnTo>
                  <a:lnTo>
                    <a:pt x="150512" y="114955"/>
                  </a:lnTo>
                  <a:lnTo>
                    <a:pt x="162884" y="114995"/>
                  </a:lnTo>
                  <a:lnTo>
                    <a:pt x="174946" y="115808"/>
                  </a:lnTo>
                  <a:lnTo>
                    <a:pt x="186487" y="117491"/>
                  </a:lnTo>
                  <a:lnTo>
                    <a:pt x="197237" y="120216"/>
                  </a:lnTo>
                  <a:lnTo>
                    <a:pt x="207119" y="123984"/>
                  </a:lnTo>
                  <a:lnTo>
                    <a:pt x="215737" y="128970"/>
                  </a:lnTo>
                  <a:lnTo>
                    <a:pt x="222323" y="135598"/>
                  </a:lnTo>
                  <a:lnTo>
                    <a:pt x="226635" y="143938"/>
                  </a:lnTo>
                  <a:lnTo>
                    <a:pt x="228734" y="153454"/>
                  </a:lnTo>
                  <a:lnTo>
                    <a:pt x="228713" y="163217"/>
                  </a:lnTo>
                  <a:lnTo>
                    <a:pt x="226845" y="172668"/>
                  </a:lnTo>
                  <a:lnTo>
                    <a:pt x="223339" y="181620"/>
                  </a:lnTo>
                  <a:lnTo>
                    <a:pt x="218253" y="190085"/>
                  </a:lnTo>
                  <a:lnTo>
                    <a:pt x="211759" y="198142"/>
                  </a:lnTo>
                  <a:lnTo>
                    <a:pt x="203961" y="205722"/>
                  </a:lnTo>
                  <a:lnTo>
                    <a:pt x="194825" y="212601"/>
                  </a:lnTo>
                  <a:lnTo>
                    <a:pt x="184451" y="218715"/>
                  </a:lnTo>
                  <a:lnTo>
                    <a:pt x="172892" y="224145"/>
                  </a:lnTo>
                  <a:lnTo>
                    <a:pt x="160076" y="229028"/>
                  </a:lnTo>
                  <a:lnTo>
                    <a:pt x="146092" y="233489"/>
                  </a:lnTo>
                  <a:lnTo>
                    <a:pt x="131465" y="237317"/>
                  </a:lnTo>
                  <a:lnTo>
                    <a:pt x="117034" y="239983"/>
                  </a:lnTo>
                  <a:lnTo>
                    <a:pt x="103252" y="241299"/>
                  </a:lnTo>
                  <a:lnTo>
                    <a:pt x="90050" y="241538"/>
                  </a:lnTo>
                  <a:lnTo>
                    <a:pt x="77039" y="241243"/>
                  </a:lnTo>
                  <a:lnTo>
                    <a:pt x="63964" y="240787"/>
                  </a:lnTo>
                  <a:lnTo>
                    <a:pt x="51140" y="240347"/>
                  </a:lnTo>
                  <a:lnTo>
                    <a:pt x="38007" y="239939"/>
                  </a:lnTo>
                  <a:lnTo>
                    <a:pt x="22291" y="239531"/>
                  </a:lnTo>
                  <a:lnTo>
                    <a:pt x="0" y="23906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84227" y="610652"/>
              <a:ext cx="126343" cy="1"/>
            </a:xfrm>
            <a:custGeom>
              <a:avLst/>
              <a:gdLst/>
              <a:ahLst/>
              <a:cxnLst/>
              <a:rect l="0" t="0" r="0" b="0"/>
              <a:pathLst>
                <a:path w="126343" h="1">
                  <a:moveTo>
                    <a:pt x="126342" y="0"/>
                  </a:moveTo>
                  <a:lnTo>
                    <a:pt x="114607" y="0"/>
                  </a:lnTo>
                  <a:lnTo>
                    <a:pt x="103478" y="0"/>
                  </a:lnTo>
                  <a:lnTo>
                    <a:pt x="91880" y="0"/>
                  </a:lnTo>
                  <a:lnTo>
                    <a:pt x="79719" y="0"/>
                  </a:lnTo>
                  <a:lnTo>
                    <a:pt x="67059" y="0"/>
                  </a:lnTo>
                  <a:lnTo>
                    <a:pt x="54021" y="0"/>
                  </a:lnTo>
                  <a:lnTo>
                    <a:pt x="41313" y="0"/>
                  </a:lnTo>
                  <a:lnTo>
                    <a:pt x="28962" y="0"/>
                  </a:lnTo>
                  <a:lnTo>
                    <a:pt x="15885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3" name="Group 92"/>
          <p:cNvGrpSpPr/>
          <p:nvPr/>
        </p:nvGrpSpPr>
        <p:grpSpPr>
          <a:xfrm>
            <a:off x="225770" y="1932834"/>
            <a:ext cx="9397848" cy="1274327"/>
            <a:chOff x="225770" y="1932834"/>
            <a:chExt cx="9397848" cy="1274327"/>
          </a:xfrm>
        </p:grpSpPr>
        <p:grpSp>
          <p:nvGrpSpPr>
            <p:cNvPr id="22" name="Group 21"/>
            <p:cNvGrpSpPr/>
            <p:nvPr/>
          </p:nvGrpSpPr>
          <p:grpSpPr>
            <a:xfrm>
              <a:off x="225770" y="2008430"/>
              <a:ext cx="1556204" cy="580528"/>
              <a:chOff x="225770" y="2008430"/>
              <a:chExt cx="1556204" cy="580528"/>
            </a:xfrm>
          </p:grpSpPr>
          <p:sp>
            <p:nvSpPr>
              <p:cNvPr id="13" name="Freeform 12"/>
              <p:cNvSpPr/>
              <p:nvPr/>
            </p:nvSpPr>
            <p:spPr>
              <a:xfrm>
                <a:off x="225770" y="2241517"/>
                <a:ext cx="126343" cy="1"/>
              </a:xfrm>
              <a:custGeom>
                <a:avLst/>
                <a:gdLst/>
                <a:ahLst/>
                <a:cxnLst/>
                <a:rect l="0" t="0" r="0" b="0"/>
                <a:pathLst>
                  <a:path w="126343" h="1">
                    <a:moveTo>
                      <a:pt x="126342" y="0"/>
                    </a:moveTo>
                    <a:lnTo>
                      <a:pt x="111673" y="0"/>
                    </a:lnTo>
                    <a:lnTo>
                      <a:pt x="97762" y="0"/>
                    </a:lnTo>
                    <a:lnTo>
                      <a:pt x="83278" y="0"/>
                    </a:lnTo>
                    <a:lnTo>
                      <a:pt x="68481" y="0"/>
                    </a:lnTo>
                    <a:lnTo>
                      <a:pt x="52534" y="0"/>
                    </a:lnTo>
                    <a:lnTo>
                      <a:pt x="31794" y="0"/>
                    </a:lnTo>
                    <a:lnTo>
                      <a:pt x="0" y="0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" name="Freeform 13"/>
              <p:cNvSpPr/>
              <p:nvPr/>
            </p:nvSpPr>
            <p:spPr>
              <a:xfrm>
                <a:off x="594268" y="2094118"/>
                <a:ext cx="31586" cy="305327"/>
              </a:xfrm>
              <a:custGeom>
                <a:avLst/>
                <a:gdLst/>
                <a:ahLst/>
                <a:cxnLst/>
                <a:rect l="0" t="0" r="0" b="0"/>
                <a:pathLst>
                  <a:path w="31586" h="305327">
                    <a:moveTo>
                      <a:pt x="0" y="0"/>
                    </a:moveTo>
                    <a:lnTo>
                      <a:pt x="67" y="14602"/>
                    </a:lnTo>
                    <a:lnTo>
                      <a:pt x="707" y="27873"/>
                    </a:lnTo>
                    <a:lnTo>
                      <a:pt x="1999" y="41083"/>
                    </a:lnTo>
                    <a:lnTo>
                      <a:pt x="3686" y="54770"/>
                    </a:lnTo>
                    <a:lnTo>
                      <a:pt x="5354" y="69576"/>
                    </a:lnTo>
                    <a:lnTo>
                      <a:pt x="6772" y="85722"/>
                    </a:lnTo>
                    <a:lnTo>
                      <a:pt x="8043" y="102621"/>
                    </a:lnTo>
                    <a:lnTo>
                      <a:pt x="9502" y="119118"/>
                    </a:lnTo>
                    <a:lnTo>
                      <a:pt x="11330" y="134588"/>
                    </a:lnTo>
                    <a:lnTo>
                      <a:pt x="13388" y="149244"/>
                    </a:lnTo>
                    <a:lnTo>
                      <a:pt x="15316" y="163838"/>
                    </a:lnTo>
                    <a:lnTo>
                      <a:pt x="16910" y="178843"/>
                    </a:lnTo>
                    <a:lnTo>
                      <a:pt x="18133" y="194396"/>
                    </a:lnTo>
                    <a:lnTo>
                      <a:pt x="19028" y="210464"/>
                    </a:lnTo>
                    <a:lnTo>
                      <a:pt x="19670" y="226931"/>
                    </a:lnTo>
                    <a:lnTo>
                      <a:pt x="20317" y="243131"/>
                    </a:lnTo>
                    <a:lnTo>
                      <a:pt x="21574" y="259561"/>
                    </a:lnTo>
                    <a:lnTo>
                      <a:pt x="24670" y="278779"/>
                    </a:lnTo>
                    <a:lnTo>
                      <a:pt x="31585" y="305326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" name="Freeform 14"/>
              <p:cNvSpPr/>
              <p:nvPr/>
            </p:nvSpPr>
            <p:spPr>
              <a:xfrm>
                <a:off x="506445" y="2008430"/>
                <a:ext cx="341434" cy="440025"/>
              </a:xfrm>
              <a:custGeom>
                <a:avLst/>
                <a:gdLst/>
                <a:ahLst/>
                <a:cxnLst/>
                <a:rect l="0" t="0" r="0" b="0"/>
                <a:pathLst>
                  <a:path w="341434" h="440025">
                    <a:moveTo>
                      <a:pt x="3595" y="75159"/>
                    </a:moveTo>
                    <a:lnTo>
                      <a:pt x="862" y="66425"/>
                    </a:lnTo>
                    <a:lnTo>
                      <a:pt x="0" y="58718"/>
                    </a:lnTo>
                    <a:lnTo>
                      <a:pt x="1000" y="51316"/>
                    </a:lnTo>
                    <a:lnTo>
                      <a:pt x="3884" y="44055"/>
                    </a:lnTo>
                    <a:lnTo>
                      <a:pt x="8965" y="36876"/>
                    </a:lnTo>
                    <a:lnTo>
                      <a:pt x="16212" y="29756"/>
                    </a:lnTo>
                    <a:lnTo>
                      <a:pt x="25468" y="22838"/>
                    </a:lnTo>
                    <a:lnTo>
                      <a:pt x="36640" y="16420"/>
                    </a:lnTo>
                    <a:lnTo>
                      <a:pt x="49473" y="10631"/>
                    </a:lnTo>
                    <a:lnTo>
                      <a:pt x="63307" y="5762"/>
                    </a:lnTo>
                    <a:lnTo>
                      <a:pt x="77196" y="2322"/>
                    </a:lnTo>
                    <a:lnTo>
                      <a:pt x="90610" y="456"/>
                    </a:lnTo>
                    <a:lnTo>
                      <a:pt x="103563" y="0"/>
                    </a:lnTo>
                    <a:lnTo>
                      <a:pt x="116408" y="674"/>
                    </a:lnTo>
                    <a:lnTo>
                      <a:pt x="129380" y="2198"/>
                    </a:lnTo>
                    <a:lnTo>
                      <a:pt x="142398" y="4337"/>
                    </a:lnTo>
                    <a:lnTo>
                      <a:pt x="155153" y="6910"/>
                    </a:lnTo>
                    <a:lnTo>
                      <a:pt x="167476" y="9788"/>
                    </a:lnTo>
                    <a:lnTo>
                      <a:pt x="179193" y="13041"/>
                    </a:lnTo>
                    <a:lnTo>
                      <a:pt x="190062" y="16910"/>
                    </a:lnTo>
                    <a:lnTo>
                      <a:pt x="200038" y="21483"/>
                    </a:lnTo>
                    <a:lnTo>
                      <a:pt x="209228" y="26861"/>
                    </a:lnTo>
                    <a:lnTo>
                      <a:pt x="217794" y="33228"/>
                    </a:lnTo>
                    <a:lnTo>
                      <a:pt x="225881" y="40589"/>
                    </a:lnTo>
                    <a:lnTo>
                      <a:pt x="233127" y="48803"/>
                    </a:lnTo>
                    <a:lnTo>
                      <a:pt x="238710" y="57688"/>
                    </a:lnTo>
                    <a:lnTo>
                      <a:pt x="242315" y="67070"/>
                    </a:lnTo>
                    <a:lnTo>
                      <a:pt x="244090" y="76809"/>
                    </a:lnTo>
                    <a:lnTo>
                      <a:pt x="244377" y="86799"/>
                    </a:lnTo>
                    <a:lnTo>
                      <a:pt x="243528" y="96958"/>
                    </a:lnTo>
                    <a:lnTo>
                      <a:pt x="241690" y="107068"/>
                    </a:lnTo>
                    <a:lnTo>
                      <a:pt x="238794" y="116783"/>
                    </a:lnTo>
                    <a:lnTo>
                      <a:pt x="234889" y="125947"/>
                    </a:lnTo>
                    <a:lnTo>
                      <a:pt x="230134" y="134576"/>
                    </a:lnTo>
                    <a:lnTo>
                      <a:pt x="224719" y="142758"/>
                    </a:lnTo>
                    <a:lnTo>
                      <a:pt x="218816" y="150597"/>
                    </a:lnTo>
                    <a:lnTo>
                      <a:pt x="212564" y="158185"/>
                    </a:lnTo>
                    <a:lnTo>
                      <a:pt x="206067" y="165594"/>
                    </a:lnTo>
                    <a:lnTo>
                      <a:pt x="199398" y="172874"/>
                    </a:lnTo>
                    <a:lnTo>
                      <a:pt x="192445" y="179900"/>
                    </a:lnTo>
                    <a:lnTo>
                      <a:pt x="184938" y="186392"/>
                    </a:lnTo>
                    <a:lnTo>
                      <a:pt x="176823" y="192190"/>
                    </a:lnTo>
                    <a:lnTo>
                      <a:pt x="169898" y="195641"/>
                    </a:lnTo>
                    <a:lnTo>
                      <a:pt x="167001" y="195420"/>
                    </a:lnTo>
                    <a:lnTo>
                      <a:pt x="168351" y="193331"/>
                    </a:lnTo>
                    <a:lnTo>
                      <a:pt x="172861" y="190797"/>
                    </a:lnTo>
                    <a:lnTo>
                      <a:pt x="179480" y="188874"/>
                    </a:lnTo>
                    <a:lnTo>
                      <a:pt x="187465" y="188005"/>
                    </a:lnTo>
                    <a:lnTo>
                      <a:pt x="196331" y="188208"/>
                    </a:lnTo>
                    <a:lnTo>
                      <a:pt x="205768" y="189319"/>
                    </a:lnTo>
                    <a:lnTo>
                      <a:pt x="215582" y="191138"/>
                    </a:lnTo>
                    <a:lnTo>
                      <a:pt x="225808" y="193643"/>
                    </a:lnTo>
                    <a:lnTo>
                      <a:pt x="236670" y="196993"/>
                    </a:lnTo>
                    <a:lnTo>
                      <a:pt x="248234" y="201205"/>
                    </a:lnTo>
                    <a:lnTo>
                      <a:pt x="260104" y="206167"/>
                    </a:lnTo>
                    <a:lnTo>
                      <a:pt x="271540" y="211722"/>
                    </a:lnTo>
                    <a:lnTo>
                      <a:pt x="282157" y="217723"/>
                    </a:lnTo>
                    <a:lnTo>
                      <a:pt x="291912" y="224211"/>
                    </a:lnTo>
                    <a:lnTo>
                      <a:pt x="300925" y="231397"/>
                    </a:lnTo>
                    <a:lnTo>
                      <a:pt x="309353" y="239348"/>
                    </a:lnTo>
                    <a:lnTo>
                      <a:pt x="317183" y="248145"/>
                    </a:lnTo>
                    <a:lnTo>
                      <a:pt x="324230" y="257961"/>
                    </a:lnTo>
                    <a:lnTo>
                      <a:pt x="330448" y="268785"/>
                    </a:lnTo>
                    <a:lnTo>
                      <a:pt x="335608" y="280309"/>
                    </a:lnTo>
                    <a:lnTo>
                      <a:pt x="339245" y="292036"/>
                    </a:lnTo>
                    <a:lnTo>
                      <a:pt x="341234" y="303666"/>
                    </a:lnTo>
                    <a:lnTo>
                      <a:pt x="341433" y="315254"/>
                    </a:lnTo>
                    <a:lnTo>
                      <a:pt x="339521" y="327101"/>
                    </a:lnTo>
                    <a:lnTo>
                      <a:pt x="335530" y="339358"/>
                    </a:lnTo>
                    <a:lnTo>
                      <a:pt x="329767" y="351709"/>
                    </a:lnTo>
                    <a:lnTo>
                      <a:pt x="322619" y="363475"/>
                    </a:lnTo>
                    <a:lnTo>
                      <a:pt x="314445" y="374312"/>
                    </a:lnTo>
                    <a:lnTo>
                      <a:pt x="305536" y="384046"/>
                    </a:lnTo>
                    <a:lnTo>
                      <a:pt x="296112" y="392513"/>
                    </a:lnTo>
                    <a:lnTo>
                      <a:pt x="286327" y="399761"/>
                    </a:lnTo>
                    <a:lnTo>
                      <a:pt x="276131" y="405984"/>
                    </a:lnTo>
                    <a:lnTo>
                      <a:pt x="265294" y="411414"/>
                    </a:lnTo>
                    <a:lnTo>
                      <a:pt x="253740" y="416259"/>
                    </a:lnTo>
                    <a:lnTo>
                      <a:pt x="241538" y="420686"/>
                    </a:lnTo>
                    <a:lnTo>
                      <a:pt x="228815" y="424820"/>
                    </a:lnTo>
                    <a:lnTo>
                      <a:pt x="215699" y="428748"/>
                    </a:lnTo>
                    <a:lnTo>
                      <a:pt x="202298" y="432371"/>
                    </a:lnTo>
                    <a:lnTo>
                      <a:pt x="188695" y="435423"/>
                    </a:lnTo>
                    <a:lnTo>
                      <a:pt x="174953" y="437804"/>
                    </a:lnTo>
                    <a:lnTo>
                      <a:pt x="161115" y="439401"/>
                    </a:lnTo>
                    <a:lnTo>
                      <a:pt x="147211" y="440024"/>
                    </a:lnTo>
                    <a:lnTo>
                      <a:pt x="133277" y="439667"/>
                    </a:lnTo>
                    <a:lnTo>
                      <a:pt x="119741" y="438624"/>
                    </a:lnTo>
                    <a:lnTo>
                      <a:pt x="105987" y="437287"/>
                    </a:lnTo>
                    <a:lnTo>
                      <a:pt x="89690" y="435540"/>
                    </a:lnTo>
                    <a:lnTo>
                      <a:pt x="66766" y="433128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" name="Freeform 15"/>
              <p:cNvSpPr/>
              <p:nvPr/>
            </p:nvSpPr>
            <p:spPr>
              <a:xfrm>
                <a:off x="904389" y="2162242"/>
                <a:ext cx="153133" cy="189121"/>
              </a:xfrm>
              <a:custGeom>
                <a:avLst/>
                <a:gdLst/>
                <a:ahLst/>
                <a:cxnLst/>
                <a:rect l="0" t="0" r="0" b="0"/>
                <a:pathLst>
                  <a:path w="153133" h="189121">
                    <a:moveTo>
                      <a:pt x="16262" y="89803"/>
                    </a:moveTo>
                    <a:lnTo>
                      <a:pt x="27930" y="89736"/>
                    </a:lnTo>
                    <a:lnTo>
                      <a:pt x="38419" y="89096"/>
                    </a:lnTo>
                    <a:lnTo>
                      <a:pt x="48721" y="87799"/>
                    </a:lnTo>
                    <a:lnTo>
                      <a:pt x="59022" y="85940"/>
                    </a:lnTo>
                    <a:lnTo>
                      <a:pt x="69366" y="83623"/>
                    </a:lnTo>
                    <a:lnTo>
                      <a:pt x="79746" y="80947"/>
                    </a:lnTo>
                    <a:lnTo>
                      <a:pt x="89829" y="77678"/>
                    </a:lnTo>
                    <a:lnTo>
                      <a:pt x="98990" y="73275"/>
                    </a:lnTo>
                    <a:lnTo>
                      <a:pt x="106963" y="67533"/>
                    </a:lnTo>
                    <a:lnTo>
                      <a:pt x="113807" y="60557"/>
                    </a:lnTo>
                    <a:lnTo>
                      <a:pt x="119720" y="52580"/>
                    </a:lnTo>
                    <a:lnTo>
                      <a:pt x="124903" y="43852"/>
                    </a:lnTo>
                    <a:lnTo>
                      <a:pt x="128893" y="34908"/>
                    </a:lnTo>
                    <a:lnTo>
                      <a:pt x="130612" y="26524"/>
                    </a:lnTo>
                    <a:lnTo>
                      <a:pt x="129651" y="19082"/>
                    </a:lnTo>
                    <a:lnTo>
                      <a:pt x="126055" y="12767"/>
                    </a:lnTo>
                    <a:lnTo>
                      <a:pt x="119979" y="7742"/>
                    </a:lnTo>
                    <a:lnTo>
                      <a:pt x="111778" y="3960"/>
                    </a:lnTo>
                    <a:lnTo>
                      <a:pt x="101901" y="1384"/>
                    </a:lnTo>
                    <a:lnTo>
                      <a:pt x="90771" y="88"/>
                    </a:lnTo>
                    <a:lnTo>
                      <a:pt x="78747" y="0"/>
                    </a:lnTo>
                    <a:lnTo>
                      <a:pt x="66424" y="1242"/>
                    </a:lnTo>
                    <a:lnTo>
                      <a:pt x="54612" y="4203"/>
                    </a:lnTo>
                    <a:lnTo>
                      <a:pt x="43713" y="8942"/>
                    </a:lnTo>
                    <a:lnTo>
                      <a:pt x="33921" y="15395"/>
                    </a:lnTo>
                    <a:lnTo>
                      <a:pt x="25408" y="23547"/>
                    </a:lnTo>
                    <a:lnTo>
                      <a:pt x="18130" y="33216"/>
                    </a:lnTo>
                    <a:lnTo>
                      <a:pt x="12054" y="44115"/>
                    </a:lnTo>
                    <a:lnTo>
                      <a:pt x="7254" y="55946"/>
                    </a:lnTo>
                    <a:lnTo>
                      <a:pt x="3655" y="68452"/>
                    </a:lnTo>
                    <a:lnTo>
                      <a:pt x="1218" y="81271"/>
                    </a:lnTo>
                    <a:lnTo>
                      <a:pt x="23" y="93949"/>
                    </a:lnTo>
                    <a:lnTo>
                      <a:pt x="0" y="106248"/>
                    </a:lnTo>
                    <a:lnTo>
                      <a:pt x="1119" y="117964"/>
                    </a:lnTo>
                    <a:lnTo>
                      <a:pt x="3465" y="128840"/>
                    </a:lnTo>
                    <a:lnTo>
                      <a:pt x="6969" y="138822"/>
                    </a:lnTo>
                    <a:lnTo>
                      <a:pt x="11440" y="148019"/>
                    </a:lnTo>
                    <a:lnTo>
                      <a:pt x="16657" y="156591"/>
                    </a:lnTo>
                    <a:lnTo>
                      <a:pt x="22433" y="164686"/>
                    </a:lnTo>
                    <a:lnTo>
                      <a:pt x="28938" y="172108"/>
                    </a:lnTo>
                    <a:lnTo>
                      <a:pt x="36668" y="178341"/>
                    </a:lnTo>
                    <a:lnTo>
                      <a:pt x="45797" y="183196"/>
                    </a:lnTo>
                    <a:lnTo>
                      <a:pt x="56200" y="186625"/>
                    </a:lnTo>
                    <a:lnTo>
                      <a:pt x="67632" y="188560"/>
                    </a:lnTo>
                    <a:lnTo>
                      <a:pt x="79833" y="189120"/>
                    </a:lnTo>
                    <a:lnTo>
                      <a:pt x="92367" y="188512"/>
                    </a:lnTo>
                    <a:lnTo>
                      <a:pt x="106067" y="186779"/>
                    </a:lnTo>
                    <a:lnTo>
                      <a:pt x="124367" y="182654"/>
                    </a:lnTo>
                    <a:lnTo>
                      <a:pt x="153132" y="174031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" name="Freeform 16"/>
              <p:cNvSpPr/>
              <p:nvPr/>
            </p:nvSpPr>
            <p:spPr>
              <a:xfrm>
                <a:off x="1036465" y="2178196"/>
                <a:ext cx="228135" cy="410762"/>
              </a:xfrm>
              <a:custGeom>
                <a:avLst/>
                <a:gdLst/>
                <a:ahLst/>
                <a:cxnLst/>
                <a:rect l="0" t="0" r="0" b="0"/>
                <a:pathLst>
                  <a:path w="228135" h="410762">
                    <a:moveTo>
                      <a:pt x="178984" y="94906"/>
                    </a:moveTo>
                    <a:lnTo>
                      <a:pt x="181717" y="86105"/>
                    </a:lnTo>
                    <a:lnTo>
                      <a:pt x="182578" y="77758"/>
                    </a:lnTo>
                    <a:lnTo>
                      <a:pt x="181593" y="69060"/>
                    </a:lnTo>
                    <a:lnTo>
                      <a:pt x="179227" y="59939"/>
                    </a:lnTo>
                    <a:lnTo>
                      <a:pt x="176091" y="50443"/>
                    </a:lnTo>
                    <a:lnTo>
                      <a:pt x="172599" y="40661"/>
                    </a:lnTo>
                    <a:lnTo>
                      <a:pt x="168646" y="30992"/>
                    </a:lnTo>
                    <a:lnTo>
                      <a:pt x="163716" y="22115"/>
                    </a:lnTo>
                    <a:lnTo>
                      <a:pt x="157588" y="14344"/>
                    </a:lnTo>
                    <a:lnTo>
                      <a:pt x="150338" y="7977"/>
                    </a:lnTo>
                    <a:lnTo>
                      <a:pt x="142169" y="3449"/>
                    </a:lnTo>
                    <a:lnTo>
                      <a:pt x="133304" y="818"/>
                    </a:lnTo>
                    <a:lnTo>
                      <a:pt x="124097" y="0"/>
                    </a:lnTo>
                    <a:lnTo>
                      <a:pt x="115004" y="956"/>
                    </a:lnTo>
                    <a:lnTo>
                      <a:pt x="106268" y="3487"/>
                    </a:lnTo>
                    <a:lnTo>
                      <a:pt x="98100" y="7455"/>
                    </a:lnTo>
                    <a:lnTo>
                      <a:pt x="90760" y="12859"/>
                    </a:lnTo>
                    <a:lnTo>
                      <a:pt x="84309" y="19570"/>
                    </a:lnTo>
                    <a:lnTo>
                      <a:pt x="78807" y="27515"/>
                    </a:lnTo>
                    <a:lnTo>
                      <a:pt x="74401" y="36750"/>
                    </a:lnTo>
                    <a:lnTo>
                      <a:pt x="71069" y="47181"/>
                    </a:lnTo>
                    <a:lnTo>
                      <a:pt x="68814" y="58439"/>
                    </a:lnTo>
                    <a:lnTo>
                      <a:pt x="67740" y="69988"/>
                    </a:lnTo>
                    <a:lnTo>
                      <a:pt x="67804" y="81486"/>
                    </a:lnTo>
                    <a:lnTo>
                      <a:pt x="69151" y="92475"/>
                    </a:lnTo>
                    <a:lnTo>
                      <a:pt x="72183" y="102323"/>
                    </a:lnTo>
                    <a:lnTo>
                      <a:pt x="76964" y="110785"/>
                    </a:lnTo>
                    <a:lnTo>
                      <a:pt x="83277" y="117635"/>
                    </a:lnTo>
                    <a:lnTo>
                      <a:pt x="90802" y="122496"/>
                    </a:lnTo>
                    <a:lnTo>
                      <a:pt x="99228" y="125354"/>
                    </a:lnTo>
                    <a:lnTo>
                      <a:pt x="108137" y="126326"/>
                    </a:lnTo>
                    <a:lnTo>
                      <a:pt x="117030" y="125474"/>
                    </a:lnTo>
                    <a:lnTo>
                      <a:pt x="125635" y="123017"/>
                    </a:lnTo>
                    <a:lnTo>
                      <a:pt x="133886" y="119268"/>
                    </a:lnTo>
                    <a:lnTo>
                      <a:pt x="141814" y="114545"/>
                    </a:lnTo>
                    <a:lnTo>
                      <a:pt x="149482" y="109108"/>
                    </a:lnTo>
                    <a:lnTo>
                      <a:pt x="156956" y="103003"/>
                    </a:lnTo>
                    <a:lnTo>
                      <a:pt x="164288" y="96074"/>
                    </a:lnTo>
                    <a:lnTo>
                      <a:pt x="171515" y="88383"/>
                    </a:lnTo>
                    <a:lnTo>
                      <a:pt x="178411" y="82938"/>
                    </a:lnTo>
                    <a:lnTo>
                      <a:pt x="184222" y="83304"/>
                    </a:lnTo>
                    <a:lnTo>
                      <a:pt x="188563" y="88261"/>
                    </a:lnTo>
                    <a:lnTo>
                      <a:pt x="192002" y="96113"/>
                    </a:lnTo>
                    <a:lnTo>
                      <a:pt x="195088" y="105514"/>
                    </a:lnTo>
                    <a:lnTo>
                      <a:pt x="198114" y="115653"/>
                    </a:lnTo>
                    <a:lnTo>
                      <a:pt x="201197" y="126276"/>
                    </a:lnTo>
                    <a:lnTo>
                      <a:pt x="204372" y="137493"/>
                    </a:lnTo>
                    <a:lnTo>
                      <a:pt x="207632" y="149348"/>
                    </a:lnTo>
                    <a:lnTo>
                      <a:pt x="210963" y="161773"/>
                    </a:lnTo>
                    <a:lnTo>
                      <a:pt x="214347" y="174657"/>
                    </a:lnTo>
                    <a:lnTo>
                      <a:pt x="217766" y="187886"/>
                    </a:lnTo>
                    <a:lnTo>
                      <a:pt x="221043" y="201365"/>
                    </a:lnTo>
                    <a:lnTo>
                      <a:pt x="223864" y="215021"/>
                    </a:lnTo>
                    <a:lnTo>
                      <a:pt x="226089" y="228800"/>
                    </a:lnTo>
                    <a:lnTo>
                      <a:pt x="227582" y="242662"/>
                    </a:lnTo>
                    <a:lnTo>
                      <a:pt x="228134" y="256582"/>
                    </a:lnTo>
                    <a:lnTo>
                      <a:pt x="227717" y="270532"/>
                    </a:lnTo>
                    <a:lnTo>
                      <a:pt x="226132" y="284171"/>
                    </a:lnTo>
                    <a:lnTo>
                      <a:pt x="222940" y="296877"/>
                    </a:lnTo>
                    <a:lnTo>
                      <a:pt x="218045" y="308380"/>
                    </a:lnTo>
                    <a:lnTo>
                      <a:pt x="211488" y="318579"/>
                    </a:lnTo>
                    <a:lnTo>
                      <a:pt x="203266" y="327365"/>
                    </a:lnTo>
                    <a:lnTo>
                      <a:pt x="193551" y="334831"/>
                    </a:lnTo>
                    <a:lnTo>
                      <a:pt x="182621" y="341201"/>
                    </a:lnTo>
                    <a:lnTo>
                      <a:pt x="170769" y="346731"/>
                    </a:lnTo>
                    <a:lnTo>
                      <a:pt x="158245" y="351642"/>
                    </a:lnTo>
                    <a:lnTo>
                      <a:pt x="145244" y="356114"/>
                    </a:lnTo>
                    <a:lnTo>
                      <a:pt x="131911" y="360279"/>
                    </a:lnTo>
                    <a:lnTo>
                      <a:pt x="118354" y="364231"/>
                    </a:lnTo>
                    <a:lnTo>
                      <a:pt x="104810" y="368040"/>
                    </a:lnTo>
                    <a:lnTo>
                      <a:pt x="91636" y="371750"/>
                    </a:lnTo>
                    <a:lnTo>
                      <a:pt x="78996" y="375394"/>
                    </a:lnTo>
                    <a:lnTo>
                      <a:pt x="66880" y="378994"/>
                    </a:lnTo>
                    <a:lnTo>
                      <a:pt x="55203" y="382564"/>
                    </a:lnTo>
                    <a:lnTo>
                      <a:pt x="43878" y="386114"/>
                    </a:lnTo>
                    <a:lnTo>
                      <a:pt x="33269" y="389692"/>
                    </a:lnTo>
                    <a:lnTo>
                      <a:pt x="23146" y="393839"/>
                    </a:lnTo>
                    <a:lnTo>
                      <a:pt x="12620" y="400038"/>
                    </a:lnTo>
                    <a:lnTo>
                      <a:pt x="0" y="410761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" name="Freeform 17"/>
              <p:cNvSpPr/>
              <p:nvPr/>
            </p:nvSpPr>
            <p:spPr>
              <a:xfrm>
                <a:off x="1310206" y="2230988"/>
                <a:ext cx="10529" cy="105286"/>
              </a:xfrm>
              <a:custGeom>
                <a:avLst/>
                <a:gdLst/>
                <a:ahLst/>
                <a:cxnLst/>
                <a:rect l="0" t="0" r="0" b="0"/>
                <a:pathLst>
                  <a:path w="10529" h="105286">
                    <a:moveTo>
                      <a:pt x="0" y="0"/>
                    </a:moveTo>
                    <a:lnTo>
                      <a:pt x="67" y="11668"/>
                    </a:lnTo>
                    <a:lnTo>
                      <a:pt x="707" y="22157"/>
                    </a:lnTo>
                    <a:lnTo>
                      <a:pt x="1999" y="32459"/>
                    </a:lnTo>
                    <a:lnTo>
                      <a:pt x="3694" y="42883"/>
                    </a:lnTo>
                    <a:lnTo>
                      <a:pt x="5545" y="55052"/>
                    </a:lnTo>
                    <a:lnTo>
                      <a:pt x="7712" y="73395"/>
                    </a:lnTo>
                    <a:lnTo>
                      <a:pt x="10528" y="105285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" name="Freeform 18"/>
              <p:cNvSpPr/>
              <p:nvPr/>
            </p:nvSpPr>
            <p:spPr>
              <a:xfrm>
                <a:off x="1310206" y="2083589"/>
                <a:ext cx="10529" cy="21058"/>
              </a:xfrm>
              <a:custGeom>
                <a:avLst/>
                <a:gdLst/>
                <a:ahLst/>
                <a:cxnLst/>
                <a:rect l="0" t="0" r="0" b="0"/>
                <a:pathLst>
                  <a:path w="10529" h="21058">
                    <a:moveTo>
                      <a:pt x="10528" y="21057"/>
                    </a:moveTo>
                    <a:lnTo>
                      <a:pt x="0" y="0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" name="Freeform 19"/>
              <p:cNvSpPr/>
              <p:nvPr/>
            </p:nvSpPr>
            <p:spPr>
              <a:xfrm>
                <a:off x="1404962" y="2159225"/>
                <a:ext cx="136872" cy="155992"/>
              </a:xfrm>
              <a:custGeom>
                <a:avLst/>
                <a:gdLst/>
                <a:ahLst/>
                <a:cxnLst/>
                <a:rect l="0" t="0" r="0" b="0"/>
                <a:pathLst>
                  <a:path w="136872" h="155992">
                    <a:moveTo>
                      <a:pt x="0" y="29649"/>
                    </a:moveTo>
                    <a:lnTo>
                      <a:pt x="2934" y="41384"/>
                    </a:lnTo>
                    <a:lnTo>
                      <a:pt x="5716" y="52513"/>
                    </a:lnTo>
                    <a:lnTo>
                      <a:pt x="8616" y="64107"/>
                    </a:lnTo>
                    <a:lnTo>
                      <a:pt x="11656" y="76095"/>
                    </a:lnTo>
                    <a:lnTo>
                      <a:pt x="14821" y="88107"/>
                    </a:lnTo>
                    <a:lnTo>
                      <a:pt x="18090" y="99841"/>
                    </a:lnTo>
                    <a:lnTo>
                      <a:pt x="21605" y="108814"/>
                    </a:lnTo>
                    <a:lnTo>
                      <a:pt x="24840" y="111908"/>
                    </a:lnTo>
                    <a:lnTo>
                      <a:pt x="26648" y="110001"/>
                    </a:lnTo>
                    <a:lnTo>
                      <a:pt x="26962" y="104789"/>
                    </a:lnTo>
                    <a:lnTo>
                      <a:pt x="26439" y="97213"/>
                    </a:lnTo>
                    <a:lnTo>
                      <a:pt x="26026" y="87451"/>
                    </a:lnTo>
                    <a:lnTo>
                      <a:pt x="26241" y="75732"/>
                    </a:lnTo>
                    <a:lnTo>
                      <a:pt x="27203" y="62736"/>
                    </a:lnTo>
                    <a:lnTo>
                      <a:pt x="28837" y="49452"/>
                    </a:lnTo>
                    <a:lnTo>
                      <a:pt x="31022" y="36484"/>
                    </a:lnTo>
                    <a:lnTo>
                      <a:pt x="34115" y="24519"/>
                    </a:lnTo>
                    <a:lnTo>
                      <a:pt x="38924" y="14471"/>
                    </a:lnTo>
                    <a:lnTo>
                      <a:pt x="45744" y="6665"/>
                    </a:lnTo>
                    <a:lnTo>
                      <a:pt x="54085" y="1561"/>
                    </a:lnTo>
                    <a:lnTo>
                      <a:pt x="62986" y="0"/>
                    </a:lnTo>
                    <a:lnTo>
                      <a:pt x="71817" y="2095"/>
                    </a:lnTo>
                    <a:lnTo>
                      <a:pt x="80166" y="7210"/>
                    </a:lnTo>
                    <a:lnTo>
                      <a:pt x="87687" y="14371"/>
                    </a:lnTo>
                    <a:lnTo>
                      <a:pt x="94292" y="22810"/>
                    </a:lnTo>
                    <a:lnTo>
                      <a:pt x="100082" y="32199"/>
                    </a:lnTo>
                    <a:lnTo>
                      <a:pt x="105220" y="42543"/>
                    </a:lnTo>
                    <a:lnTo>
                      <a:pt x="109869" y="53786"/>
                    </a:lnTo>
                    <a:lnTo>
                      <a:pt x="114164" y="65622"/>
                    </a:lnTo>
                    <a:lnTo>
                      <a:pt x="118211" y="77573"/>
                    </a:lnTo>
                    <a:lnTo>
                      <a:pt x="122080" y="89353"/>
                    </a:lnTo>
                    <a:lnTo>
                      <a:pt x="125676" y="100801"/>
                    </a:lnTo>
                    <a:lnTo>
                      <a:pt x="129093" y="113132"/>
                    </a:lnTo>
                    <a:lnTo>
                      <a:pt x="132635" y="129660"/>
                    </a:lnTo>
                    <a:lnTo>
                      <a:pt x="136871" y="155991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" name="Freeform 20"/>
              <p:cNvSpPr/>
              <p:nvPr/>
            </p:nvSpPr>
            <p:spPr>
              <a:xfrm>
                <a:off x="1597240" y="2104646"/>
                <a:ext cx="184734" cy="221100"/>
              </a:xfrm>
              <a:custGeom>
                <a:avLst/>
                <a:gdLst/>
                <a:ahLst/>
                <a:cxnLst/>
                <a:rect l="0" t="0" r="0" b="0"/>
                <a:pathLst>
                  <a:path w="184734" h="221100">
                    <a:moveTo>
                      <a:pt x="113048" y="0"/>
                    </a:moveTo>
                    <a:lnTo>
                      <a:pt x="101380" y="67"/>
                    </a:lnTo>
                    <a:lnTo>
                      <a:pt x="90891" y="708"/>
                    </a:lnTo>
                    <a:lnTo>
                      <a:pt x="80590" y="2009"/>
                    </a:lnTo>
                    <a:lnTo>
                      <a:pt x="70288" y="4041"/>
                    </a:lnTo>
                    <a:lnTo>
                      <a:pt x="59945" y="7006"/>
                    </a:lnTo>
                    <a:lnTo>
                      <a:pt x="49560" y="10930"/>
                    </a:lnTo>
                    <a:lnTo>
                      <a:pt x="39304" y="15852"/>
                    </a:lnTo>
                    <a:lnTo>
                      <a:pt x="29495" y="21904"/>
                    </a:lnTo>
                    <a:lnTo>
                      <a:pt x="20282" y="29049"/>
                    </a:lnTo>
                    <a:lnTo>
                      <a:pt x="12131" y="37117"/>
                    </a:lnTo>
                    <a:lnTo>
                      <a:pt x="5866" y="45902"/>
                    </a:lnTo>
                    <a:lnTo>
                      <a:pt x="1778" y="55213"/>
                    </a:lnTo>
                    <a:lnTo>
                      <a:pt x="0" y="64735"/>
                    </a:lnTo>
                    <a:lnTo>
                      <a:pt x="770" y="74046"/>
                    </a:lnTo>
                    <a:lnTo>
                      <a:pt x="3954" y="82932"/>
                    </a:lnTo>
                    <a:lnTo>
                      <a:pt x="9158" y="91203"/>
                    </a:lnTo>
                    <a:lnTo>
                      <a:pt x="15922" y="98612"/>
                    </a:lnTo>
                    <a:lnTo>
                      <a:pt x="23835" y="105105"/>
                    </a:lnTo>
                    <a:lnTo>
                      <a:pt x="32567" y="110466"/>
                    </a:lnTo>
                    <a:lnTo>
                      <a:pt x="41871" y="114244"/>
                    </a:lnTo>
                    <a:lnTo>
                      <a:pt x="51572" y="116341"/>
                    </a:lnTo>
                    <a:lnTo>
                      <a:pt x="61541" y="116953"/>
                    </a:lnTo>
                    <a:lnTo>
                      <a:pt x="71694" y="116384"/>
                    </a:lnTo>
                    <a:lnTo>
                      <a:pt x="81976" y="114936"/>
                    </a:lnTo>
                    <a:lnTo>
                      <a:pt x="92508" y="113017"/>
                    </a:lnTo>
                    <a:lnTo>
                      <a:pt x="103572" y="111125"/>
                    </a:lnTo>
                    <a:lnTo>
                      <a:pt x="115270" y="109535"/>
                    </a:lnTo>
                    <a:lnTo>
                      <a:pt x="127228" y="108640"/>
                    </a:lnTo>
                    <a:lnTo>
                      <a:pt x="138723" y="109023"/>
                    </a:lnTo>
                    <a:lnTo>
                      <a:pt x="149373" y="110881"/>
                    </a:lnTo>
                    <a:lnTo>
                      <a:pt x="158981" y="114248"/>
                    </a:lnTo>
                    <a:lnTo>
                      <a:pt x="167363" y="119174"/>
                    </a:lnTo>
                    <a:lnTo>
                      <a:pt x="174540" y="125519"/>
                    </a:lnTo>
                    <a:lnTo>
                      <a:pt x="180206" y="132862"/>
                    </a:lnTo>
                    <a:lnTo>
                      <a:pt x="183666" y="140621"/>
                    </a:lnTo>
                    <a:lnTo>
                      <a:pt x="184733" y="148426"/>
                    </a:lnTo>
                    <a:lnTo>
                      <a:pt x="183672" y="156121"/>
                    </a:lnTo>
                    <a:lnTo>
                      <a:pt x="180909" y="163667"/>
                    </a:lnTo>
                    <a:lnTo>
                      <a:pt x="176864" y="171075"/>
                    </a:lnTo>
                    <a:lnTo>
                      <a:pt x="171728" y="178373"/>
                    </a:lnTo>
                    <a:lnTo>
                      <a:pt x="165465" y="185587"/>
                    </a:lnTo>
                    <a:lnTo>
                      <a:pt x="158137" y="192731"/>
                    </a:lnTo>
                    <a:lnTo>
                      <a:pt x="149591" y="199496"/>
                    </a:lnTo>
                    <a:lnTo>
                      <a:pt x="139413" y="205281"/>
                    </a:lnTo>
                    <a:lnTo>
                      <a:pt x="127527" y="209836"/>
                    </a:lnTo>
                    <a:lnTo>
                      <a:pt x="114306" y="213232"/>
                    </a:lnTo>
                    <a:lnTo>
                      <a:pt x="100368" y="215677"/>
                    </a:lnTo>
                    <a:lnTo>
                      <a:pt x="86157" y="217397"/>
                    </a:lnTo>
                    <a:lnTo>
                      <a:pt x="72302" y="218590"/>
                    </a:lnTo>
                    <a:lnTo>
                      <a:pt x="58234" y="219537"/>
                    </a:lnTo>
                    <a:lnTo>
                      <a:pt x="41607" y="220325"/>
                    </a:lnTo>
                    <a:lnTo>
                      <a:pt x="18292" y="221099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63" name="Group 62"/>
            <p:cNvGrpSpPr/>
            <p:nvPr/>
          </p:nvGrpSpPr>
          <p:grpSpPr>
            <a:xfrm>
              <a:off x="2060113" y="1932834"/>
              <a:ext cx="7563505" cy="705411"/>
              <a:chOff x="2060113" y="1932834"/>
              <a:chExt cx="7563505" cy="705411"/>
            </a:xfrm>
          </p:grpSpPr>
          <p:sp>
            <p:nvSpPr>
              <p:cNvPr id="23" name="Freeform 22"/>
              <p:cNvSpPr/>
              <p:nvPr/>
            </p:nvSpPr>
            <p:spPr>
              <a:xfrm>
                <a:off x="2060113" y="2164461"/>
                <a:ext cx="266603" cy="222064"/>
              </a:xfrm>
              <a:custGeom>
                <a:avLst/>
                <a:gdLst/>
                <a:ahLst/>
                <a:cxnLst/>
                <a:rect l="0" t="0" r="0" b="0"/>
                <a:pathLst>
                  <a:path w="266603" h="222064">
                    <a:moveTo>
                      <a:pt x="7815" y="0"/>
                    </a:moveTo>
                    <a:lnTo>
                      <a:pt x="4949" y="8935"/>
                    </a:lnTo>
                    <a:lnTo>
                      <a:pt x="2807" y="18563"/>
                    </a:lnTo>
                    <a:lnTo>
                      <a:pt x="1208" y="29850"/>
                    </a:lnTo>
                    <a:lnTo>
                      <a:pt x="200" y="42518"/>
                    </a:lnTo>
                    <a:lnTo>
                      <a:pt x="0" y="55997"/>
                    </a:lnTo>
                    <a:lnTo>
                      <a:pt x="656" y="69873"/>
                    </a:lnTo>
                    <a:lnTo>
                      <a:pt x="2067" y="84082"/>
                    </a:lnTo>
                    <a:lnTo>
                      <a:pt x="4079" y="98822"/>
                    </a:lnTo>
                    <a:lnTo>
                      <a:pt x="6542" y="114167"/>
                    </a:lnTo>
                    <a:lnTo>
                      <a:pt x="9330" y="129741"/>
                    </a:lnTo>
                    <a:lnTo>
                      <a:pt x="12346" y="144822"/>
                    </a:lnTo>
                    <a:lnTo>
                      <a:pt x="15525" y="159038"/>
                    </a:lnTo>
                    <a:lnTo>
                      <a:pt x="18981" y="172194"/>
                    </a:lnTo>
                    <a:lnTo>
                      <a:pt x="22987" y="184111"/>
                    </a:lnTo>
                    <a:lnTo>
                      <a:pt x="27653" y="194816"/>
                    </a:lnTo>
                    <a:lnTo>
                      <a:pt x="33092" y="204004"/>
                    </a:lnTo>
                    <a:lnTo>
                      <a:pt x="39501" y="210981"/>
                    </a:lnTo>
                    <a:lnTo>
                      <a:pt x="46884" y="215554"/>
                    </a:lnTo>
                    <a:lnTo>
                      <a:pt x="54944" y="217661"/>
                    </a:lnTo>
                    <a:lnTo>
                      <a:pt x="63193" y="217113"/>
                    </a:lnTo>
                    <a:lnTo>
                      <a:pt x="71325" y="214073"/>
                    </a:lnTo>
                    <a:lnTo>
                      <a:pt x="79072" y="208796"/>
                    </a:lnTo>
                    <a:lnTo>
                      <a:pt x="86121" y="201451"/>
                    </a:lnTo>
                    <a:lnTo>
                      <a:pt x="92378" y="192335"/>
                    </a:lnTo>
                    <a:lnTo>
                      <a:pt x="97918" y="181980"/>
                    </a:lnTo>
                    <a:lnTo>
                      <a:pt x="102881" y="171047"/>
                    </a:lnTo>
                    <a:lnTo>
                      <a:pt x="107416" y="160049"/>
                    </a:lnTo>
                    <a:lnTo>
                      <a:pt x="111862" y="152367"/>
                    </a:lnTo>
                    <a:lnTo>
                      <a:pt x="116131" y="151602"/>
                    </a:lnTo>
                    <a:lnTo>
                      <a:pt x="119679" y="155780"/>
                    </a:lnTo>
                    <a:lnTo>
                      <a:pt x="122762" y="162771"/>
                    </a:lnTo>
                    <a:lnTo>
                      <a:pt x="125873" y="171140"/>
                    </a:lnTo>
                    <a:lnTo>
                      <a:pt x="129498" y="179882"/>
                    </a:lnTo>
                    <a:lnTo>
                      <a:pt x="133831" y="188488"/>
                    </a:lnTo>
                    <a:lnTo>
                      <a:pt x="139011" y="196620"/>
                    </a:lnTo>
                    <a:lnTo>
                      <a:pt x="145227" y="203962"/>
                    </a:lnTo>
                    <a:lnTo>
                      <a:pt x="152477" y="210422"/>
                    </a:lnTo>
                    <a:lnTo>
                      <a:pt x="160613" y="215766"/>
                    </a:lnTo>
                    <a:lnTo>
                      <a:pt x="169443" y="219536"/>
                    </a:lnTo>
                    <a:lnTo>
                      <a:pt x="178784" y="221625"/>
                    </a:lnTo>
                    <a:lnTo>
                      <a:pt x="188325" y="222063"/>
                    </a:lnTo>
                    <a:lnTo>
                      <a:pt x="197649" y="220844"/>
                    </a:lnTo>
                    <a:lnTo>
                      <a:pt x="206548" y="218129"/>
                    </a:lnTo>
                    <a:lnTo>
                      <a:pt x="214998" y="213866"/>
                    </a:lnTo>
                    <a:lnTo>
                      <a:pt x="223059" y="207732"/>
                    </a:lnTo>
                    <a:lnTo>
                      <a:pt x="230812" y="199717"/>
                    </a:lnTo>
                    <a:lnTo>
                      <a:pt x="238173" y="190082"/>
                    </a:lnTo>
                    <a:lnTo>
                      <a:pt x="244897" y="179173"/>
                    </a:lnTo>
                    <a:lnTo>
                      <a:pt x="250899" y="167318"/>
                    </a:lnTo>
                    <a:lnTo>
                      <a:pt x="256083" y="154783"/>
                    </a:lnTo>
                    <a:lnTo>
                      <a:pt x="260268" y="141771"/>
                    </a:lnTo>
                    <a:lnTo>
                      <a:pt x="263447" y="128428"/>
                    </a:lnTo>
                    <a:lnTo>
                      <a:pt x="265599" y="114859"/>
                    </a:lnTo>
                    <a:lnTo>
                      <a:pt x="266602" y="101136"/>
                    </a:lnTo>
                    <a:lnTo>
                      <a:pt x="266504" y="87315"/>
                    </a:lnTo>
                    <a:lnTo>
                      <a:pt x="265637" y="73456"/>
                    </a:lnTo>
                    <a:lnTo>
                      <a:pt x="264437" y="57963"/>
                    </a:lnTo>
                    <a:lnTo>
                      <a:pt x="262803" y="36120"/>
                    </a:lnTo>
                    <a:lnTo>
                      <a:pt x="260499" y="0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" name="Freeform 23"/>
              <p:cNvSpPr/>
              <p:nvPr/>
            </p:nvSpPr>
            <p:spPr>
              <a:xfrm>
                <a:off x="2362726" y="1996005"/>
                <a:ext cx="357970" cy="347156"/>
              </a:xfrm>
              <a:custGeom>
                <a:avLst/>
                <a:gdLst/>
                <a:ahLst/>
                <a:cxnLst/>
                <a:rect l="0" t="0" r="0" b="0"/>
                <a:pathLst>
                  <a:path w="357970" h="347156">
                    <a:moveTo>
                      <a:pt x="0" y="0"/>
                    </a:moveTo>
                    <a:lnTo>
                      <a:pt x="2934" y="11735"/>
                    </a:lnTo>
                    <a:lnTo>
                      <a:pt x="5716" y="22864"/>
                    </a:lnTo>
                    <a:lnTo>
                      <a:pt x="8611" y="34467"/>
                    </a:lnTo>
                    <a:lnTo>
                      <a:pt x="11479" y="46801"/>
                    </a:lnTo>
                    <a:lnTo>
                      <a:pt x="13995" y="60109"/>
                    </a:lnTo>
                    <a:lnTo>
                      <a:pt x="16010" y="74419"/>
                    </a:lnTo>
                    <a:lnTo>
                      <a:pt x="17696" y="89596"/>
                    </a:lnTo>
                    <a:lnTo>
                      <a:pt x="19439" y="105458"/>
                    </a:lnTo>
                    <a:lnTo>
                      <a:pt x="21465" y="121820"/>
                    </a:lnTo>
                    <a:lnTo>
                      <a:pt x="23827" y="138212"/>
                    </a:lnTo>
                    <a:lnTo>
                      <a:pt x="26492" y="153910"/>
                    </a:lnTo>
                    <a:lnTo>
                      <a:pt x="29394" y="168580"/>
                    </a:lnTo>
                    <a:lnTo>
                      <a:pt x="32309" y="182396"/>
                    </a:lnTo>
                    <a:lnTo>
                      <a:pt x="34879" y="195829"/>
                    </a:lnTo>
                    <a:lnTo>
                      <a:pt x="36941" y="209204"/>
                    </a:lnTo>
                    <a:lnTo>
                      <a:pt x="38663" y="222663"/>
                    </a:lnTo>
                    <a:lnTo>
                      <a:pt x="40434" y="236247"/>
                    </a:lnTo>
                    <a:lnTo>
                      <a:pt x="42479" y="249948"/>
                    </a:lnTo>
                    <a:lnTo>
                      <a:pt x="44855" y="263745"/>
                    </a:lnTo>
                    <a:lnTo>
                      <a:pt x="47529" y="277613"/>
                    </a:lnTo>
                    <a:lnTo>
                      <a:pt x="50433" y="291530"/>
                    </a:lnTo>
                    <a:lnTo>
                      <a:pt x="53179" y="305315"/>
                    </a:lnTo>
                    <a:lnTo>
                      <a:pt x="55104" y="318651"/>
                    </a:lnTo>
                    <a:lnTo>
                      <a:pt x="55911" y="331331"/>
                    </a:lnTo>
                    <a:lnTo>
                      <a:pt x="55658" y="340997"/>
                    </a:lnTo>
                    <a:lnTo>
                      <a:pt x="55015" y="344443"/>
                    </a:lnTo>
                    <a:lnTo>
                      <a:pt x="54931" y="342228"/>
                    </a:lnTo>
                    <a:lnTo>
                      <a:pt x="55673" y="335977"/>
                    </a:lnTo>
                    <a:lnTo>
                      <a:pt x="57164" y="327041"/>
                    </a:lnTo>
                    <a:lnTo>
                      <a:pt x="59245" y="316350"/>
                    </a:lnTo>
                    <a:lnTo>
                      <a:pt x="61762" y="304520"/>
                    </a:lnTo>
                    <a:lnTo>
                      <a:pt x="64591" y="292109"/>
                    </a:lnTo>
                    <a:lnTo>
                      <a:pt x="67636" y="279682"/>
                    </a:lnTo>
                    <a:lnTo>
                      <a:pt x="70836" y="267540"/>
                    </a:lnTo>
                    <a:lnTo>
                      <a:pt x="74307" y="255924"/>
                    </a:lnTo>
                    <a:lnTo>
                      <a:pt x="78323" y="245112"/>
                    </a:lnTo>
                    <a:lnTo>
                      <a:pt x="82995" y="235185"/>
                    </a:lnTo>
                    <a:lnTo>
                      <a:pt x="88439" y="226534"/>
                    </a:lnTo>
                    <a:lnTo>
                      <a:pt x="94850" y="219924"/>
                    </a:lnTo>
                    <a:lnTo>
                      <a:pt x="102236" y="215596"/>
                    </a:lnTo>
                    <a:lnTo>
                      <a:pt x="110297" y="213486"/>
                    </a:lnTo>
                    <a:lnTo>
                      <a:pt x="118547" y="213499"/>
                    </a:lnTo>
                    <a:lnTo>
                      <a:pt x="126680" y="215362"/>
                    </a:lnTo>
                    <a:lnTo>
                      <a:pt x="134427" y="218865"/>
                    </a:lnTo>
                    <a:lnTo>
                      <a:pt x="141476" y="223948"/>
                    </a:lnTo>
                    <a:lnTo>
                      <a:pt x="147733" y="230436"/>
                    </a:lnTo>
                    <a:lnTo>
                      <a:pt x="153274" y="238060"/>
                    </a:lnTo>
                    <a:lnTo>
                      <a:pt x="158237" y="246548"/>
                    </a:lnTo>
                    <a:lnTo>
                      <a:pt x="162765" y="255663"/>
                    </a:lnTo>
                    <a:lnTo>
                      <a:pt x="166978" y="265224"/>
                    </a:lnTo>
                    <a:lnTo>
                      <a:pt x="170969" y="275094"/>
                    </a:lnTo>
                    <a:lnTo>
                      <a:pt x="174819" y="285145"/>
                    </a:lnTo>
                    <a:lnTo>
                      <a:pt x="179069" y="294130"/>
                    </a:lnTo>
                    <a:lnTo>
                      <a:pt x="184501" y="299002"/>
                    </a:lnTo>
                    <a:lnTo>
                      <a:pt x="190724" y="298777"/>
                    </a:lnTo>
                    <a:lnTo>
                      <a:pt x="196930" y="295605"/>
                    </a:lnTo>
                    <a:lnTo>
                      <a:pt x="203253" y="291046"/>
                    </a:lnTo>
                    <a:lnTo>
                      <a:pt x="210136" y="286085"/>
                    </a:lnTo>
                    <a:lnTo>
                      <a:pt x="217773" y="281207"/>
                    </a:lnTo>
                    <a:lnTo>
                      <a:pt x="226136" y="276580"/>
                    </a:lnTo>
                    <a:lnTo>
                      <a:pt x="235102" y="272224"/>
                    </a:lnTo>
                    <a:lnTo>
                      <a:pt x="244526" y="268095"/>
                    </a:lnTo>
                    <a:lnTo>
                      <a:pt x="254118" y="263978"/>
                    </a:lnTo>
                    <a:lnTo>
                      <a:pt x="263475" y="259518"/>
                    </a:lnTo>
                    <a:lnTo>
                      <a:pt x="272399" y="254552"/>
                    </a:lnTo>
                    <a:lnTo>
                      <a:pt x="281034" y="249248"/>
                    </a:lnTo>
                    <a:lnTo>
                      <a:pt x="289752" y="243995"/>
                    </a:lnTo>
                    <a:lnTo>
                      <a:pt x="298755" y="239004"/>
                    </a:lnTo>
                    <a:lnTo>
                      <a:pt x="307599" y="233840"/>
                    </a:lnTo>
                    <a:lnTo>
                      <a:pt x="315326" y="227549"/>
                    </a:lnTo>
                    <a:lnTo>
                      <a:pt x="321475" y="219691"/>
                    </a:lnTo>
                    <a:lnTo>
                      <a:pt x="325755" y="210633"/>
                    </a:lnTo>
                    <a:lnTo>
                      <a:pt x="327803" y="201242"/>
                    </a:lnTo>
                    <a:lnTo>
                      <a:pt x="327647" y="192083"/>
                    </a:lnTo>
                    <a:lnTo>
                      <a:pt x="325287" y="183682"/>
                    </a:lnTo>
                    <a:lnTo>
                      <a:pt x="320521" y="176658"/>
                    </a:lnTo>
                    <a:lnTo>
                      <a:pt x="313471" y="171213"/>
                    </a:lnTo>
                    <a:lnTo>
                      <a:pt x="304673" y="167527"/>
                    </a:lnTo>
                    <a:lnTo>
                      <a:pt x="294868" y="165937"/>
                    </a:lnTo>
                    <a:lnTo>
                      <a:pt x="284580" y="166420"/>
                    </a:lnTo>
                    <a:lnTo>
                      <a:pt x="274252" y="168673"/>
                    </a:lnTo>
                    <a:lnTo>
                      <a:pt x="264325" y="172311"/>
                    </a:lnTo>
                    <a:lnTo>
                      <a:pt x="254990" y="176978"/>
                    </a:lnTo>
                    <a:lnTo>
                      <a:pt x="246402" y="182550"/>
                    </a:lnTo>
                    <a:lnTo>
                      <a:pt x="238771" y="189112"/>
                    </a:lnTo>
                    <a:lnTo>
                      <a:pt x="232121" y="196639"/>
                    </a:lnTo>
                    <a:lnTo>
                      <a:pt x="226484" y="205151"/>
                    </a:lnTo>
                    <a:lnTo>
                      <a:pt x="221987" y="214775"/>
                    </a:lnTo>
                    <a:lnTo>
                      <a:pt x="218594" y="225476"/>
                    </a:lnTo>
                    <a:lnTo>
                      <a:pt x="216297" y="237086"/>
                    </a:lnTo>
                    <a:lnTo>
                      <a:pt x="215196" y="249404"/>
                    </a:lnTo>
                    <a:lnTo>
                      <a:pt x="215237" y="262240"/>
                    </a:lnTo>
                    <a:lnTo>
                      <a:pt x="216398" y="275282"/>
                    </a:lnTo>
                    <a:lnTo>
                      <a:pt x="218773" y="288111"/>
                    </a:lnTo>
                    <a:lnTo>
                      <a:pt x="222301" y="300507"/>
                    </a:lnTo>
                    <a:lnTo>
                      <a:pt x="226957" y="312117"/>
                    </a:lnTo>
                    <a:lnTo>
                      <a:pt x="232832" y="322389"/>
                    </a:lnTo>
                    <a:lnTo>
                      <a:pt x="239862" y="331140"/>
                    </a:lnTo>
                    <a:lnTo>
                      <a:pt x="248023" y="338186"/>
                    </a:lnTo>
                    <a:lnTo>
                      <a:pt x="257404" y="343178"/>
                    </a:lnTo>
                    <a:lnTo>
                      <a:pt x="267933" y="346124"/>
                    </a:lnTo>
                    <a:lnTo>
                      <a:pt x="279256" y="347155"/>
                    </a:lnTo>
                    <a:lnTo>
                      <a:pt x="290849" y="346344"/>
                    </a:lnTo>
                    <a:lnTo>
                      <a:pt x="302376" y="343922"/>
                    </a:lnTo>
                    <a:lnTo>
                      <a:pt x="313452" y="340519"/>
                    </a:lnTo>
                    <a:lnTo>
                      <a:pt x="324748" y="336738"/>
                    </a:lnTo>
                    <a:lnTo>
                      <a:pt x="338368" y="332253"/>
                    </a:lnTo>
                    <a:lnTo>
                      <a:pt x="357969" y="326384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" name="Freeform 24"/>
              <p:cNvSpPr/>
              <p:nvPr/>
            </p:nvSpPr>
            <p:spPr>
              <a:xfrm>
                <a:off x="2773338" y="2111819"/>
                <a:ext cx="136871" cy="197373"/>
              </a:xfrm>
              <a:custGeom>
                <a:avLst/>
                <a:gdLst/>
                <a:ahLst/>
                <a:cxnLst/>
                <a:rect l="0" t="0" r="0" b="0"/>
                <a:pathLst>
                  <a:path w="136871" h="197373">
                    <a:moveTo>
                      <a:pt x="0" y="84228"/>
                    </a:moveTo>
                    <a:lnTo>
                      <a:pt x="2933" y="93096"/>
                    </a:lnTo>
                    <a:lnTo>
                      <a:pt x="5716" y="102083"/>
                    </a:lnTo>
                    <a:lnTo>
                      <a:pt x="8615" y="112078"/>
                    </a:lnTo>
                    <a:lnTo>
                      <a:pt x="11655" y="123059"/>
                    </a:lnTo>
                    <a:lnTo>
                      <a:pt x="14821" y="134870"/>
                    </a:lnTo>
                    <a:lnTo>
                      <a:pt x="18085" y="147324"/>
                    </a:lnTo>
                    <a:lnTo>
                      <a:pt x="21423" y="160089"/>
                    </a:lnTo>
                    <a:lnTo>
                      <a:pt x="24814" y="172722"/>
                    </a:lnTo>
                    <a:lnTo>
                      <a:pt x="28218" y="184920"/>
                    </a:lnTo>
                    <a:lnTo>
                      <a:pt x="30758" y="194163"/>
                    </a:lnTo>
                    <a:lnTo>
                      <a:pt x="31387" y="197372"/>
                    </a:lnTo>
                    <a:lnTo>
                      <a:pt x="30504" y="195573"/>
                    </a:lnTo>
                    <a:lnTo>
                      <a:pt x="28815" y="190323"/>
                    </a:lnTo>
                    <a:lnTo>
                      <a:pt x="26995" y="182561"/>
                    </a:lnTo>
                    <a:lnTo>
                      <a:pt x="25404" y="172939"/>
                    </a:lnTo>
                    <a:lnTo>
                      <a:pt x="24148" y="161965"/>
                    </a:lnTo>
                    <a:lnTo>
                      <a:pt x="23213" y="150031"/>
                    </a:lnTo>
                    <a:lnTo>
                      <a:pt x="22546" y="137430"/>
                    </a:lnTo>
                    <a:lnTo>
                      <a:pt x="22247" y="124535"/>
                    </a:lnTo>
                    <a:lnTo>
                      <a:pt x="22570" y="111800"/>
                    </a:lnTo>
                    <a:lnTo>
                      <a:pt x="23604" y="99459"/>
                    </a:lnTo>
                    <a:lnTo>
                      <a:pt x="25450" y="87714"/>
                    </a:lnTo>
                    <a:lnTo>
                      <a:pt x="28293" y="76819"/>
                    </a:lnTo>
                    <a:lnTo>
                      <a:pt x="32137" y="66827"/>
                    </a:lnTo>
                    <a:lnTo>
                      <a:pt x="37008" y="57794"/>
                    </a:lnTo>
                    <a:lnTo>
                      <a:pt x="43026" y="49864"/>
                    </a:lnTo>
                    <a:lnTo>
                      <a:pt x="50148" y="43009"/>
                    </a:lnTo>
                    <a:lnTo>
                      <a:pt x="58202" y="37064"/>
                    </a:lnTo>
                    <a:lnTo>
                      <a:pt x="66977" y="31829"/>
                    </a:lnTo>
                    <a:lnTo>
                      <a:pt x="76282" y="27118"/>
                    </a:lnTo>
                    <a:lnTo>
                      <a:pt x="85892" y="22739"/>
                    </a:lnTo>
                    <a:lnTo>
                      <a:pt x="96707" y="17959"/>
                    </a:lnTo>
                    <a:lnTo>
                      <a:pt x="111907" y="11235"/>
                    </a:lnTo>
                    <a:lnTo>
                      <a:pt x="136870" y="0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6" name="Freeform 25"/>
              <p:cNvSpPr/>
              <p:nvPr/>
            </p:nvSpPr>
            <p:spPr>
              <a:xfrm>
                <a:off x="2939982" y="2153373"/>
                <a:ext cx="191326" cy="153445"/>
              </a:xfrm>
              <a:custGeom>
                <a:avLst/>
                <a:gdLst/>
                <a:ahLst/>
                <a:cxnLst/>
                <a:rect l="0" t="0" r="0" b="0"/>
                <a:pathLst>
                  <a:path w="191326" h="153445">
                    <a:moveTo>
                      <a:pt x="1812" y="63731"/>
                    </a:moveTo>
                    <a:lnTo>
                      <a:pt x="10613" y="66530"/>
                    </a:lnTo>
                    <a:lnTo>
                      <a:pt x="18960" y="68032"/>
                    </a:lnTo>
                    <a:lnTo>
                      <a:pt x="27658" y="68339"/>
                    </a:lnTo>
                    <a:lnTo>
                      <a:pt x="36779" y="67660"/>
                    </a:lnTo>
                    <a:lnTo>
                      <a:pt x="46274" y="66192"/>
                    </a:lnTo>
                    <a:lnTo>
                      <a:pt x="56062" y="64118"/>
                    </a:lnTo>
                    <a:lnTo>
                      <a:pt x="65903" y="61436"/>
                    </a:lnTo>
                    <a:lnTo>
                      <a:pt x="75428" y="57965"/>
                    </a:lnTo>
                    <a:lnTo>
                      <a:pt x="84448" y="53665"/>
                    </a:lnTo>
                    <a:lnTo>
                      <a:pt x="92468" y="48473"/>
                    </a:lnTo>
                    <a:lnTo>
                      <a:pt x="98644" y="42232"/>
                    </a:lnTo>
                    <a:lnTo>
                      <a:pt x="102673" y="34966"/>
                    </a:lnTo>
                    <a:lnTo>
                      <a:pt x="104411" y="27155"/>
                    </a:lnTo>
                    <a:lnTo>
                      <a:pt x="103615" y="19605"/>
                    </a:lnTo>
                    <a:lnTo>
                      <a:pt x="100413" y="12764"/>
                    </a:lnTo>
                    <a:lnTo>
                      <a:pt x="95197" y="7039"/>
                    </a:lnTo>
                    <a:lnTo>
                      <a:pt x="88425" y="2950"/>
                    </a:lnTo>
                    <a:lnTo>
                      <a:pt x="80507" y="617"/>
                    </a:lnTo>
                    <a:lnTo>
                      <a:pt x="71772" y="0"/>
                    </a:lnTo>
                    <a:lnTo>
                      <a:pt x="62465" y="1091"/>
                    </a:lnTo>
                    <a:lnTo>
                      <a:pt x="52772" y="3714"/>
                    </a:lnTo>
                    <a:lnTo>
                      <a:pt x="43147" y="7743"/>
                    </a:lnTo>
                    <a:lnTo>
                      <a:pt x="34290" y="13187"/>
                    </a:lnTo>
                    <a:lnTo>
                      <a:pt x="26520" y="19920"/>
                    </a:lnTo>
                    <a:lnTo>
                      <a:pt x="19810" y="27711"/>
                    </a:lnTo>
                    <a:lnTo>
                      <a:pt x="13988" y="36310"/>
                    </a:lnTo>
                    <a:lnTo>
                      <a:pt x="8856" y="45500"/>
                    </a:lnTo>
                    <a:lnTo>
                      <a:pt x="4559" y="55111"/>
                    </a:lnTo>
                    <a:lnTo>
                      <a:pt x="1570" y="65016"/>
                    </a:lnTo>
                    <a:lnTo>
                      <a:pt x="43" y="75122"/>
                    </a:lnTo>
                    <a:lnTo>
                      <a:pt x="0" y="85366"/>
                    </a:lnTo>
                    <a:lnTo>
                      <a:pt x="1491" y="95703"/>
                    </a:lnTo>
                    <a:lnTo>
                      <a:pt x="4389" y="106094"/>
                    </a:lnTo>
                    <a:lnTo>
                      <a:pt x="8606" y="116191"/>
                    </a:lnTo>
                    <a:lnTo>
                      <a:pt x="14178" y="125366"/>
                    </a:lnTo>
                    <a:lnTo>
                      <a:pt x="21002" y="133345"/>
                    </a:lnTo>
                    <a:lnTo>
                      <a:pt x="29023" y="140024"/>
                    </a:lnTo>
                    <a:lnTo>
                      <a:pt x="38309" y="145294"/>
                    </a:lnTo>
                    <a:lnTo>
                      <a:pt x="48784" y="149241"/>
                    </a:lnTo>
                    <a:lnTo>
                      <a:pt x="60410" y="151927"/>
                    </a:lnTo>
                    <a:lnTo>
                      <a:pt x="73271" y="153297"/>
                    </a:lnTo>
                    <a:lnTo>
                      <a:pt x="87290" y="153444"/>
                    </a:lnTo>
                    <a:lnTo>
                      <a:pt x="102110" y="152580"/>
                    </a:lnTo>
                    <a:lnTo>
                      <a:pt x="117203" y="150938"/>
                    </a:lnTo>
                    <a:lnTo>
                      <a:pt x="132224" y="148729"/>
                    </a:lnTo>
                    <a:lnTo>
                      <a:pt x="146444" y="146272"/>
                    </a:lnTo>
                    <a:lnTo>
                      <a:pt x="160060" y="143751"/>
                    </a:lnTo>
                    <a:lnTo>
                      <a:pt x="174263" y="140948"/>
                    </a:lnTo>
                    <a:lnTo>
                      <a:pt x="191325" y="137430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7" name="Freeform 26"/>
              <p:cNvSpPr/>
              <p:nvPr/>
            </p:nvSpPr>
            <p:spPr>
              <a:xfrm>
                <a:off x="3520861" y="1943363"/>
                <a:ext cx="31587" cy="336913"/>
              </a:xfrm>
              <a:custGeom>
                <a:avLst/>
                <a:gdLst/>
                <a:ahLst/>
                <a:cxnLst/>
                <a:rect l="0" t="0" r="0" b="0"/>
                <a:pathLst>
                  <a:path w="31587" h="336913">
                    <a:moveTo>
                      <a:pt x="0" y="0"/>
                    </a:moveTo>
                    <a:lnTo>
                      <a:pt x="67" y="14534"/>
                    </a:lnTo>
                    <a:lnTo>
                      <a:pt x="708" y="27165"/>
                    </a:lnTo>
                    <a:lnTo>
                      <a:pt x="2000" y="39079"/>
                    </a:lnTo>
                    <a:lnTo>
                      <a:pt x="3687" y="50907"/>
                    </a:lnTo>
                    <a:lnTo>
                      <a:pt x="5354" y="63396"/>
                    </a:lnTo>
                    <a:lnTo>
                      <a:pt x="6772" y="76880"/>
                    </a:lnTo>
                    <a:lnTo>
                      <a:pt x="8044" y="91028"/>
                    </a:lnTo>
                    <a:lnTo>
                      <a:pt x="9502" y="105067"/>
                    </a:lnTo>
                    <a:lnTo>
                      <a:pt x="11330" y="118559"/>
                    </a:lnTo>
                    <a:lnTo>
                      <a:pt x="13389" y="131889"/>
                    </a:lnTo>
                    <a:lnTo>
                      <a:pt x="15317" y="146044"/>
                    </a:lnTo>
                    <a:lnTo>
                      <a:pt x="16915" y="161523"/>
                    </a:lnTo>
                    <a:lnTo>
                      <a:pt x="18310" y="178022"/>
                    </a:lnTo>
                    <a:lnTo>
                      <a:pt x="19855" y="194722"/>
                    </a:lnTo>
                    <a:lnTo>
                      <a:pt x="21740" y="211107"/>
                    </a:lnTo>
                    <a:lnTo>
                      <a:pt x="23838" y="227008"/>
                    </a:lnTo>
                    <a:lnTo>
                      <a:pt x="25791" y="242438"/>
                    </a:lnTo>
                    <a:lnTo>
                      <a:pt x="27403" y="257470"/>
                    </a:lnTo>
                    <a:lnTo>
                      <a:pt x="28640" y="271975"/>
                    </a:lnTo>
                    <a:lnTo>
                      <a:pt x="29680" y="287244"/>
                    </a:lnTo>
                    <a:lnTo>
                      <a:pt x="30609" y="306855"/>
                    </a:lnTo>
                    <a:lnTo>
                      <a:pt x="31586" y="336912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8" name="Freeform 27"/>
              <p:cNvSpPr/>
              <p:nvPr/>
            </p:nvSpPr>
            <p:spPr>
              <a:xfrm>
                <a:off x="3394519" y="2038119"/>
                <a:ext cx="242157" cy="94758"/>
              </a:xfrm>
              <a:custGeom>
                <a:avLst/>
                <a:gdLst/>
                <a:ahLst/>
                <a:cxnLst/>
                <a:rect l="0" t="0" r="0" b="0"/>
                <a:pathLst>
                  <a:path w="242157" h="94758">
                    <a:moveTo>
                      <a:pt x="242156" y="0"/>
                    </a:moveTo>
                    <a:lnTo>
                      <a:pt x="230488" y="5801"/>
                    </a:lnTo>
                    <a:lnTo>
                      <a:pt x="219999" y="10725"/>
                    </a:lnTo>
                    <a:lnTo>
                      <a:pt x="209698" y="15232"/>
                    </a:lnTo>
                    <a:lnTo>
                      <a:pt x="199396" y="19626"/>
                    </a:lnTo>
                    <a:lnTo>
                      <a:pt x="189053" y="24288"/>
                    </a:lnTo>
                    <a:lnTo>
                      <a:pt x="178659" y="29398"/>
                    </a:lnTo>
                    <a:lnTo>
                      <a:pt x="168057" y="34803"/>
                    </a:lnTo>
                    <a:lnTo>
                      <a:pt x="156951" y="40127"/>
                    </a:lnTo>
                    <a:lnTo>
                      <a:pt x="145223" y="45156"/>
                    </a:lnTo>
                    <a:lnTo>
                      <a:pt x="133074" y="50008"/>
                    </a:lnTo>
                    <a:lnTo>
                      <a:pt x="120921" y="55024"/>
                    </a:lnTo>
                    <a:lnTo>
                      <a:pt x="109004" y="60395"/>
                    </a:lnTo>
                    <a:lnTo>
                      <a:pt x="97393" y="65985"/>
                    </a:lnTo>
                    <a:lnTo>
                      <a:pt x="86064" y="71438"/>
                    </a:lnTo>
                    <a:lnTo>
                      <a:pt x="74962" y="76547"/>
                    </a:lnTo>
                    <a:lnTo>
                      <a:pt x="63908" y="81128"/>
                    </a:lnTo>
                    <a:lnTo>
                      <a:pt x="51207" y="85388"/>
                    </a:lnTo>
                    <a:lnTo>
                      <a:pt x="32388" y="89699"/>
                    </a:lnTo>
                    <a:lnTo>
                      <a:pt x="0" y="94757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9" name="Freeform 28"/>
              <p:cNvSpPr/>
              <p:nvPr/>
            </p:nvSpPr>
            <p:spPr>
              <a:xfrm>
                <a:off x="3615618" y="1964420"/>
                <a:ext cx="336913" cy="357970"/>
              </a:xfrm>
              <a:custGeom>
                <a:avLst/>
                <a:gdLst/>
                <a:ahLst/>
                <a:cxnLst/>
                <a:rect l="0" t="0" r="0" b="0"/>
                <a:pathLst>
                  <a:path w="336913" h="357970">
                    <a:moveTo>
                      <a:pt x="0" y="0"/>
                    </a:moveTo>
                    <a:lnTo>
                      <a:pt x="5800" y="8935"/>
                    </a:lnTo>
                    <a:lnTo>
                      <a:pt x="10724" y="18562"/>
                    </a:lnTo>
                    <a:lnTo>
                      <a:pt x="15222" y="29854"/>
                    </a:lnTo>
                    <a:lnTo>
                      <a:pt x="19270" y="42695"/>
                    </a:lnTo>
                    <a:lnTo>
                      <a:pt x="22636" y="56822"/>
                    </a:lnTo>
                    <a:lnTo>
                      <a:pt x="25249" y="71938"/>
                    </a:lnTo>
                    <a:lnTo>
                      <a:pt x="27348" y="87454"/>
                    </a:lnTo>
                    <a:lnTo>
                      <a:pt x="29376" y="102545"/>
                    </a:lnTo>
                    <a:lnTo>
                      <a:pt x="31590" y="116801"/>
                    </a:lnTo>
                    <a:lnTo>
                      <a:pt x="33910" y="130335"/>
                    </a:lnTo>
                    <a:lnTo>
                      <a:pt x="36015" y="143576"/>
                    </a:lnTo>
                    <a:lnTo>
                      <a:pt x="37732" y="156822"/>
                    </a:lnTo>
                    <a:lnTo>
                      <a:pt x="39207" y="170195"/>
                    </a:lnTo>
                    <a:lnTo>
                      <a:pt x="40804" y="183721"/>
                    </a:lnTo>
                    <a:lnTo>
                      <a:pt x="42726" y="197384"/>
                    </a:lnTo>
                    <a:lnTo>
                      <a:pt x="44846" y="211154"/>
                    </a:lnTo>
                    <a:lnTo>
                      <a:pt x="46816" y="225006"/>
                    </a:lnTo>
                    <a:lnTo>
                      <a:pt x="48418" y="238821"/>
                    </a:lnTo>
                    <a:lnTo>
                      <a:pt x="48912" y="249294"/>
                    </a:lnTo>
                    <a:lnTo>
                      <a:pt x="48262" y="252562"/>
                    </a:lnTo>
                    <a:lnTo>
                      <a:pt x="48017" y="250328"/>
                    </a:lnTo>
                    <a:lnTo>
                      <a:pt x="48659" y="244569"/>
                    </a:lnTo>
                    <a:lnTo>
                      <a:pt x="50109" y="236367"/>
                    </a:lnTo>
                    <a:lnTo>
                      <a:pt x="52191" y="226417"/>
                    </a:lnTo>
                    <a:lnTo>
                      <a:pt x="55057" y="215710"/>
                    </a:lnTo>
                    <a:lnTo>
                      <a:pt x="59191" y="205542"/>
                    </a:lnTo>
                    <a:lnTo>
                      <a:pt x="64746" y="196590"/>
                    </a:lnTo>
                    <a:lnTo>
                      <a:pt x="71426" y="189604"/>
                    </a:lnTo>
                    <a:lnTo>
                      <a:pt x="78674" y="185644"/>
                    </a:lnTo>
                    <a:lnTo>
                      <a:pt x="86104" y="184991"/>
                    </a:lnTo>
                    <a:lnTo>
                      <a:pt x="93532" y="187451"/>
                    </a:lnTo>
                    <a:lnTo>
                      <a:pt x="100892" y="192740"/>
                    </a:lnTo>
                    <a:lnTo>
                      <a:pt x="108172" y="200402"/>
                    </a:lnTo>
                    <a:lnTo>
                      <a:pt x="115382" y="209913"/>
                    </a:lnTo>
                    <a:lnTo>
                      <a:pt x="122537" y="220795"/>
                    </a:lnTo>
                    <a:lnTo>
                      <a:pt x="129646" y="232656"/>
                    </a:lnTo>
                    <a:lnTo>
                      <a:pt x="136557" y="245039"/>
                    </a:lnTo>
                    <a:lnTo>
                      <a:pt x="142972" y="257425"/>
                    </a:lnTo>
                    <a:lnTo>
                      <a:pt x="148777" y="269463"/>
                    </a:lnTo>
                    <a:lnTo>
                      <a:pt x="154299" y="278686"/>
                    </a:lnTo>
                    <a:lnTo>
                      <a:pt x="159619" y="282147"/>
                    </a:lnTo>
                    <a:lnTo>
                      <a:pt x="164408" y="281019"/>
                    </a:lnTo>
                    <a:lnTo>
                      <a:pt x="169107" y="277153"/>
                    </a:lnTo>
                    <a:lnTo>
                      <a:pt x="174260" y="271967"/>
                    </a:lnTo>
                    <a:lnTo>
                      <a:pt x="180311" y="266475"/>
                    </a:lnTo>
                    <a:lnTo>
                      <a:pt x="187375" y="261180"/>
                    </a:lnTo>
                    <a:lnTo>
                      <a:pt x="195349" y="256243"/>
                    </a:lnTo>
                    <a:lnTo>
                      <a:pt x="204052" y="251663"/>
                    </a:lnTo>
                    <a:lnTo>
                      <a:pt x="213307" y="247381"/>
                    </a:lnTo>
                    <a:lnTo>
                      <a:pt x="223126" y="243328"/>
                    </a:lnTo>
                    <a:lnTo>
                      <a:pt x="233701" y="239441"/>
                    </a:lnTo>
                    <a:lnTo>
                      <a:pt x="245064" y="235669"/>
                    </a:lnTo>
                    <a:lnTo>
                      <a:pt x="256796" y="231811"/>
                    </a:lnTo>
                    <a:lnTo>
                      <a:pt x="268138" y="227534"/>
                    </a:lnTo>
                    <a:lnTo>
                      <a:pt x="278691" y="222691"/>
                    </a:lnTo>
                    <a:lnTo>
                      <a:pt x="288404" y="217303"/>
                    </a:lnTo>
                    <a:lnTo>
                      <a:pt x="297388" y="211460"/>
                    </a:lnTo>
                    <a:lnTo>
                      <a:pt x="305787" y="205266"/>
                    </a:lnTo>
                    <a:lnTo>
                      <a:pt x="313259" y="198649"/>
                    </a:lnTo>
                    <a:lnTo>
                      <a:pt x="319001" y="191376"/>
                    </a:lnTo>
                    <a:lnTo>
                      <a:pt x="322711" y="183377"/>
                    </a:lnTo>
                    <a:lnTo>
                      <a:pt x="324389" y="174887"/>
                    </a:lnTo>
                    <a:lnTo>
                      <a:pt x="324079" y="166342"/>
                    </a:lnTo>
                    <a:lnTo>
                      <a:pt x="322007" y="158016"/>
                    </a:lnTo>
                    <a:lnTo>
                      <a:pt x="318193" y="150478"/>
                    </a:lnTo>
                    <a:lnTo>
                      <a:pt x="312369" y="144632"/>
                    </a:lnTo>
                    <a:lnTo>
                      <a:pt x="304574" y="140824"/>
                    </a:lnTo>
                    <a:lnTo>
                      <a:pt x="295428" y="139066"/>
                    </a:lnTo>
                    <a:lnTo>
                      <a:pt x="285913" y="139316"/>
                    </a:lnTo>
                    <a:lnTo>
                      <a:pt x="276629" y="141335"/>
                    </a:lnTo>
                    <a:lnTo>
                      <a:pt x="267789" y="144772"/>
                    </a:lnTo>
                    <a:lnTo>
                      <a:pt x="259398" y="149278"/>
                    </a:lnTo>
                    <a:lnTo>
                      <a:pt x="251387" y="154561"/>
                    </a:lnTo>
                    <a:lnTo>
                      <a:pt x="243668" y="160392"/>
                    </a:lnTo>
                    <a:lnTo>
                      <a:pt x="236163" y="166604"/>
                    </a:lnTo>
                    <a:lnTo>
                      <a:pt x="228815" y="173091"/>
                    </a:lnTo>
                    <a:lnTo>
                      <a:pt x="221742" y="180261"/>
                    </a:lnTo>
                    <a:lnTo>
                      <a:pt x="215218" y="188979"/>
                    </a:lnTo>
                    <a:lnTo>
                      <a:pt x="209358" y="199583"/>
                    </a:lnTo>
                    <a:lnTo>
                      <a:pt x="204441" y="211622"/>
                    </a:lnTo>
                    <a:lnTo>
                      <a:pt x="200969" y="224160"/>
                    </a:lnTo>
                    <a:lnTo>
                      <a:pt x="199081" y="236591"/>
                    </a:lnTo>
                    <a:lnTo>
                      <a:pt x="198610" y="248681"/>
                    </a:lnTo>
                    <a:lnTo>
                      <a:pt x="199275" y="260399"/>
                    </a:lnTo>
                    <a:lnTo>
                      <a:pt x="200797" y="271789"/>
                    </a:lnTo>
                    <a:lnTo>
                      <a:pt x="203105" y="282758"/>
                    </a:lnTo>
                    <a:lnTo>
                      <a:pt x="206323" y="293066"/>
                    </a:lnTo>
                    <a:lnTo>
                      <a:pt x="210448" y="302635"/>
                    </a:lnTo>
                    <a:lnTo>
                      <a:pt x="215352" y="311537"/>
                    </a:lnTo>
                    <a:lnTo>
                      <a:pt x="220868" y="319905"/>
                    </a:lnTo>
                    <a:lnTo>
                      <a:pt x="226853" y="327860"/>
                    </a:lnTo>
                    <a:lnTo>
                      <a:pt x="233669" y="335186"/>
                    </a:lnTo>
                    <a:lnTo>
                      <a:pt x="242141" y="341354"/>
                    </a:lnTo>
                    <a:lnTo>
                      <a:pt x="252576" y="346170"/>
                    </a:lnTo>
                    <a:lnTo>
                      <a:pt x="264638" y="349750"/>
                    </a:lnTo>
                    <a:lnTo>
                      <a:pt x="279096" y="352707"/>
                    </a:lnTo>
                    <a:lnTo>
                      <a:pt x="300579" y="355298"/>
                    </a:lnTo>
                    <a:lnTo>
                      <a:pt x="336912" y="357969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0" name="Freeform 29"/>
              <p:cNvSpPr/>
              <p:nvPr/>
            </p:nvSpPr>
            <p:spPr>
              <a:xfrm>
                <a:off x="4301518" y="1953469"/>
                <a:ext cx="240609" cy="350381"/>
              </a:xfrm>
              <a:custGeom>
                <a:avLst/>
                <a:gdLst/>
                <a:ahLst/>
                <a:cxnLst/>
                <a:rect l="0" t="0" r="0" b="0"/>
                <a:pathLst>
                  <a:path w="240609" h="350381">
                    <a:moveTo>
                      <a:pt x="187965" y="21479"/>
                    </a:moveTo>
                    <a:lnTo>
                      <a:pt x="179164" y="18478"/>
                    </a:lnTo>
                    <a:lnTo>
                      <a:pt x="170817" y="15056"/>
                    </a:lnTo>
                    <a:lnTo>
                      <a:pt x="162118" y="10874"/>
                    </a:lnTo>
                    <a:lnTo>
                      <a:pt x="152998" y="6492"/>
                    </a:lnTo>
                    <a:lnTo>
                      <a:pt x="143502" y="2956"/>
                    </a:lnTo>
                    <a:lnTo>
                      <a:pt x="133711" y="785"/>
                    </a:lnTo>
                    <a:lnTo>
                      <a:pt x="123697" y="0"/>
                    </a:lnTo>
                    <a:lnTo>
                      <a:pt x="113523" y="391"/>
                    </a:lnTo>
                    <a:lnTo>
                      <a:pt x="103241" y="1699"/>
                    </a:lnTo>
                    <a:lnTo>
                      <a:pt x="93050" y="3848"/>
                    </a:lnTo>
                    <a:lnTo>
                      <a:pt x="83281" y="6953"/>
                    </a:lnTo>
                    <a:lnTo>
                      <a:pt x="74080" y="11003"/>
                    </a:lnTo>
                    <a:lnTo>
                      <a:pt x="65427" y="16026"/>
                    </a:lnTo>
                    <a:lnTo>
                      <a:pt x="57229" y="22153"/>
                    </a:lnTo>
                    <a:lnTo>
                      <a:pt x="49383" y="29351"/>
                    </a:lnTo>
                    <a:lnTo>
                      <a:pt x="41961" y="37457"/>
                    </a:lnTo>
                    <a:lnTo>
                      <a:pt x="35195" y="46269"/>
                    </a:lnTo>
                    <a:lnTo>
                      <a:pt x="29161" y="55602"/>
                    </a:lnTo>
                    <a:lnTo>
                      <a:pt x="23785" y="65309"/>
                    </a:lnTo>
                    <a:lnTo>
                      <a:pt x="18940" y="75278"/>
                    </a:lnTo>
                    <a:lnTo>
                      <a:pt x="14499" y="85431"/>
                    </a:lnTo>
                    <a:lnTo>
                      <a:pt x="10516" y="95877"/>
                    </a:lnTo>
                    <a:lnTo>
                      <a:pt x="7213" y="106881"/>
                    </a:lnTo>
                    <a:lnTo>
                      <a:pt x="4657" y="118548"/>
                    </a:lnTo>
                    <a:lnTo>
                      <a:pt x="2770" y="130825"/>
                    </a:lnTo>
                    <a:lnTo>
                      <a:pt x="1420" y="143598"/>
                    </a:lnTo>
                    <a:lnTo>
                      <a:pt x="480" y="156748"/>
                    </a:lnTo>
                    <a:lnTo>
                      <a:pt x="0" y="170171"/>
                    </a:lnTo>
                    <a:lnTo>
                      <a:pt x="203" y="183789"/>
                    </a:lnTo>
                    <a:lnTo>
                      <a:pt x="1153" y="197541"/>
                    </a:lnTo>
                    <a:lnTo>
                      <a:pt x="2774" y="211386"/>
                    </a:lnTo>
                    <a:lnTo>
                      <a:pt x="4933" y="225294"/>
                    </a:lnTo>
                    <a:lnTo>
                      <a:pt x="7501" y="239236"/>
                    </a:lnTo>
                    <a:lnTo>
                      <a:pt x="10530" y="252869"/>
                    </a:lnTo>
                    <a:lnTo>
                      <a:pt x="14241" y="265572"/>
                    </a:lnTo>
                    <a:lnTo>
                      <a:pt x="18701" y="277077"/>
                    </a:lnTo>
                    <a:lnTo>
                      <a:pt x="23831" y="287446"/>
                    </a:lnTo>
                    <a:lnTo>
                      <a:pt x="29499" y="296880"/>
                    </a:lnTo>
                    <a:lnTo>
                      <a:pt x="35572" y="305598"/>
                    </a:lnTo>
                    <a:lnTo>
                      <a:pt x="41938" y="313794"/>
                    </a:lnTo>
                    <a:lnTo>
                      <a:pt x="48511" y="321620"/>
                    </a:lnTo>
                    <a:lnTo>
                      <a:pt x="55236" y="329178"/>
                    </a:lnTo>
                    <a:lnTo>
                      <a:pt x="62396" y="336222"/>
                    </a:lnTo>
                    <a:lnTo>
                      <a:pt x="70574" y="342195"/>
                    </a:lnTo>
                    <a:lnTo>
                      <a:pt x="79997" y="346861"/>
                    </a:lnTo>
                    <a:lnTo>
                      <a:pt x="90260" y="349823"/>
                    </a:lnTo>
                    <a:lnTo>
                      <a:pt x="100533" y="350380"/>
                    </a:lnTo>
                    <a:lnTo>
                      <a:pt x="110330" y="348382"/>
                    </a:lnTo>
                    <a:lnTo>
                      <a:pt x="119516" y="344294"/>
                    </a:lnTo>
                    <a:lnTo>
                      <a:pt x="128139" y="338885"/>
                    </a:lnTo>
                    <a:lnTo>
                      <a:pt x="136306" y="332732"/>
                    </a:lnTo>
                    <a:lnTo>
                      <a:pt x="144129" y="326012"/>
                    </a:lnTo>
                    <a:lnTo>
                      <a:pt x="151703" y="318604"/>
                    </a:lnTo>
                    <a:lnTo>
                      <a:pt x="159088" y="310473"/>
                    </a:lnTo>
                    <a:lnTo>
                      <a:pt x="165847" y="301539"/>
                    </a:lnTo>
                    <a:lnTo>
                      <a:pt x="171095" y="291625"/>
                    </a:lnTo>
                    <a:lnTo>
                      <a:pt x="174467" y="280735"/>
                    </a:lnTo>
                    <a:lnTo>
                      <a:pt x="175915" y="269336"/>
                    </a:lnTo>
                    <a:lnTo>
                      <a:pt x="175450" y="258223"/>
                    </a:lnTo>
                    <a:lnTo>
                      <a:pt x="173274" y="247833"/>
                    </a:lnTo>
                    <a:lnTo>
                      <a:pt x="169390" y="238400"/>
                    </a:lnTo>
                    <a:lnTo>
                      <a:pt x="163518" y="230137"/>
                    </a:lnTo>
                    <a:lnTo>
                      <a:pt x="155687" y="223040"/>
                    </a:lnTo>
                    <a:lnTo>
                      <a:pt x="146347" y="217426"/>
                    </a:lnTo>
                    <a:lnTo>
                      <a:pt x="136169" y="214003"/>
                    </a:lnTo>
                    <a:lnTo>
                      <a:pt x="125655" y="212968"/>
                    </a:lnTo>
                    <a:lnTo>
                      <a:pt x="116210" y="214368"/>
                    </a:lnTo>
                    <a:lnTo>
                      <a:pt x="111263" y="217724"/>
                    </a:lnTo>
                    <a:lnTo>
                      <a:pt x="112468" y="221169"/>
                    </a:lnTo>
                    <a:lnTo>
                      <a:pt x="117942" y="223175"/>
                    </a:lnTo>
                    <a:lnTo>
                      <a:pt x="126027" y="223623"/>
                    </a:lnTo>
                    <a:lnTo>
                      <a:pt x="135506" y="222851"/>
                    </a:lnTo>
                    <a:lnTo>
                      <a:pt x="145650" y="221205"/>
                    </a:lnTo>
                    <a:lnTo>
                      <a:pt x="156084" y="218955"/>
                    </a:lnTo>
                    <a:lnTo>
                      <a:pt x="166632" y="216293"/>
                    </a:lnTo>
                    <a:lnTo>
                      <a:pt x="177209" y="213353"/>
                    </a:lnTo>
                    <a:lnTo>
                      <a:pt x="187714" y="210184"/>
                    </a:lnTo>
                    <a:lnTo>
                      <a:pt x="199244" y="206355"/>
                    </a:lnTo>
                    <a:lnTo>
                      <a:pt x="215048" y="200413"/>
                    </a:lnTo>
                    <a:lnTo>
                      <a:pt x="240608" y="189935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1" name="Freeform 30"/>
              <p:cNvSpPr/>
              <p:nvPr/>
            </p:nvSpPr>
            <p:spPr>
              <a:xfrm>
                <a:off x="4585469" y="2111819"/>
                <a:ext cx="83000" cy="177758"/>
              </a:xfrm>
              <a:custGeom>
                <a:avLst/>
                <a:gdLst/>
                <a:ahLst/>
                <a:cxnLst/>
                <a:rect l="0" t="0" r="0" b="0"/>
                <a:pathLst>
                  <a:path w="83000" h="177758">
                    <a:moveTo>
                      <a:pt x="9300" y="136870"/>
                    </a:moveTo>
                    <a:lnTo>
                      <a:pt x="9367" y="148538"/>
                    </a:lnTo>
                    <a:lnTo>
                      <a:pt x="10007" y="159027"/>
                    </a:lnTo>
                    <a:lnTo>
                      <a:pt x="11276" y="169250"/>
                    </a:lnTo>
                    <a:lnTo>
                      <a:pt x="12087" y="176620"/>
                    </a:lnTo>
                    <a:lnTo>
                      <a:pt x="11311" y="177757"/>
                    </a:lnTo>
                    <a:lnTo>
                      <a:pt x="9504" y="173766"/>
                    </a:lnTo>
                    <a:lnTo>
                      <a:pt x="7272" y="166306"/>
                    </a:lnTo>
                    <a:lnTo>
                      <a:pt x="5144" y="156578"/>
                    </a:lnTo>
                    <a:lnTo>
                      <a:pt x="3376" y="145371"/>
                    </a:lnTo>
                    <a:lnTo>
                      <a:pt x="2019" y="133200"/>
                    </a:lnTo>
                    <a:lnTo>
                      <a:pt x="1025" y="120396"/>
                    </a:lnTo>
                    <a:lnTo>
                      <a:pt x="322" y="107180"/>
                    </a:lnTo>
                    <a:lnTo>
                      <a:pt x="0" y="93857"/>
                    </a:lnTo>
                    <a:lnTo>
                      <a:pt x="308" y="80827"/>
                    </a:lnTo>
                    <a:lnTo>
                      <a:pt x="1339" y="68291"/>
                    </a:lnTo>
                    <a:lnTo>
                      <a:pt x="3353" y="56584"/>
                    </a:lnTo>
                    <a:lnTo>
                      <a:pt x="6840" y="46245"/>
                    </a:lnTo>
                    <a:lnTo>
                      <a:pt x="11931" y="37440"/>
                    </a:lnTo>
                    <a:lnTo>
                      <a:pt x="18452" y="30018"/>
                    </a:lnTo>
                    <a:lnTo>
                      <a:pt x="26118" y="23709"/>
                    </a:lnTo>
                    <a:lnTo>
                      <a:pt x="34633" y="18243"/>
                    </a:lnTo>
                    <a:lnTo>
                      <a:pt x="43496" y="13537"/>
                    </a:lnTo>
                    <a:lnTo>
                      <a:pt x="52975" y="9237"/>
                    </a:lnTo>
                    <a:lnTo>
                      <a:pt x="65015" y="4959"/>
                    </a:lnTo>
                    <a:lnTo>
                      <a:pt x="82999" y="0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2" name="Freeform 31"/>
              <p:cNvSpPr/>
              <p:nvPr/>
            </p:nvSpPr>
            <p:spPr>
              <a:xfrm>
                <a:off x="4700053" y="2153223"/>
                <a:ext cx="99032" cy="158638"/>
              </a:xfrm>
              <a:custGeom>
                <a:avLst/>
                <a:gdLst/>
                <a:ahLst/>
                <a:cxnLst/>
                <a:rect l="0" t="0" r="0" b="0"/>
                <a:pathLst>
                  <a:path w="99032" h="158638">
                    <a:moveTo>
                      <a:pt x="0" y="63881"/>
                    </a:moveTo>
                    <a:lnTo>
                      <a:pt x="5934" y="69681"/>
                    </a:lnTo>
                    <a:lnTo>
                      <a:pt x="12139" y="74606"/>
                    </a:lnTo>
                    <a:lnTo>
                      <a:pt x="19235" y="79099"/>
                    </a:lnTo>
                    <a:lnTo>
                      <a:pt x="27175" y="82974"/>
                    </a:lnTo>
                    <a:lnTo>
                      <a:pt x="35822" y="85691"/>
                    </a:lnTo>
                    <a:lnTo>
                      <a:pt x="45012" y="87042"/>
                    </a:lnTo>
                    <a:lnTo>
                      <a:pt x="54438" y="86970"/>
                    </a:lnTo>
                    <a:lnTo>
                      <a:pt x="63679" y="85404"/>
                    </a:lnTo>
                    <a:lnTo>
                      <a:pt x="72510" y="82452"/>
                    </a:lnTo>
                    <a:lnTo>
                      <a:pt x="80573" y="78029"/>
                    </a:lnTo>
                    <a:lnTo>
                      <a:pt x="87309" y="71788"/>
                    </a:lnTo>
                    <a:lnTo>
                      <a:pt x="92536" y="63706"/>
                    </a:lnTo>
                    <a:lnTo>
                      <a:pt x="96232" y="54195"/>
                    </a:lnTo>
                    <a:lnTo>
                      <a:pt x="98356" y="43903"/>
                    </a:lnTo>
                    <a:lnTo>
                      <a:pt x="99031" y="33293"/>
                    </a:lnTo>
                    <a:lnTo>
                      <a:pt x="98029" y="23088"/>
                    </a:lnTo>
                    <a:lnTo>
                      <a:pt x="94704" y="14307"/>
                    </a:lnTo>
                    <a:lnTo>
                      <a:pt x="88917" y="7383"/>
                    </a:lnTo>
                    <a:lnTo>
                      <a:pt x="81115" y="2550"/>
                    </a:lnTo>
                    <a:lnTo>
                      <a:pt x="72053" y="115"/>
                    </a:lnTo>
                    <a:lnTo>
                      <a:pt x="62303" y="0"/>
                    </a:lnTo>
                    <a:lnTo>
                      <a:pt x="52524" y="2005"/>
                    </a:lnTo>
                    <a:lnTo>
                      <a:pt x="43505" y="6000"/>
                    </a:lnTo>
                    <a:lnTo>
                      <a:pt x="35597" y="11718"/>
                    </a:lnTo>
                    <a:lnTo>
                      <a:pt x="28782" y="18807"/>
                    </a:lnTo>
                    <a:lnTo>
                      <a:pt x="22881" y="26926"/>
                    </a:lnTo>
                    <a:lnTo>
                      <a:pt x="17694" y="35791"/>
                    </a:lnTo>
                    <a:lnTo>
                      <a:pt x="13359" y="45181"/>
                    </a:lnTo>
                    <a:lnTo>
                      <a:pt x="10343" y="54937"/>
                    </a:lnTo>
                    <a:lnTo>
                      <a:pt x="8793" y="64944"/>
                    </a:lnTo>
                    <a:lnTo>
                      <a:pt x="8565" y="75121"/>
                    </a:lnTo>
                    <a:lnTo>
                      <a:pt x="9399" y="85414"/>
                    </a:lnTo>
                    <a:lnTo>
                      <a:pt x="11038" y="95780"/>
                    </a:lnTo>
                    <a:lnTo>
                      <a:pt x="13426" y="106030"/>
                    </a:lnTo>
                    <a:lnTo>
                      <a:pt x="16699" y="115839"/>
                    </a:lnTo>
                    <a:lnTo>
                      <a:pt x="20870" y="125058"/>
                    </a:lnTo>
                    <a:lnTo>
                      <a:pt x="26144" y="133384"/>
                    </a:lnTo>
                    <a:lnTo>
                      <a:pt x="32974" y="140298"/>
                    </a:lnTo>
                    <a:lnTo>
                      <a:pt x="41444" y="145651"/>
                    </a:lnTo>
                    <a:lnTo>
                      <a:pt x="50748" y="149609"/>
                    </a:lnTo>
                    <a:lnTo>
                      <a:pt x="60285" y="152868"/>
                    </a:lnTo>
                    <a:lnTo>
                      <a:pt x="70893" y="155713"/>
                    </a:lnTo>
                    <a:lnTo>
                      <a:pt x="84228" y="158637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3" name="Freeform 32"/>
              <p:cNvSpPr/>
              <p:nvPr/>
            </p:nvSpPr>
            <p:spPr>
              <a:xfrm>
                <a:off x="4874312" y="2147075"/>
                <a:ext cx="141597" cy="154258"/>
              </a:xfrm>
              <a:custGeom>
                <a:avLst/>
                <a:gdLst/>
                <a:ahLst/>
                <a:cxnLst/>
                <a:rect l="0" t="0" r="0" b="0"/>
                <a:pathLst>
                  <a:path w="141597" h="154258">
                    <a:moveTo>
                      <a:pt x="67897" y="70029"/>
                    </a:moveTo>
                    <a:lnTo>
                      <a:pt x="70697" y="61160"/>
                    </a:lnTo>
                    <a:lnTo>
                      <a:pt x="72198" y="52174"/>
                    </a:lnTo>
                    <a:lnTo>
                      <a:pt x="72496" y="42192"/>
                    </a:lnTo>
                    <a:lnTo>
                      <a:pt x="71471" y="31730"/>
                    </a:lnTo>
                    <a:lnTo>
                      <a:pt x="68707" y="21863"/>
                    </a:lnTo>
                    <a:lnTo>
                      <a:pt x="64136" y="13178"/>
                    </a:lnTo>
                    <a:lnTo>
                      <a:pt x="58148" y="6236"/>
                    </a:lnTo>
                    <a:lnTo>
                      <a:pt x="51381" y="1789"/>
                    </a:lnTo>
                    <a:lnTo>
                      <a:pt x="44280" y="0"/>
                    </a:lnTo>
                    <a:lnTo>
                      <a:pt x="37076" y="716"/>
                    </a:lnTo>
                    <a:lnTo>
                      <a:pt x="29867" y="3765"/>
                    </a:lnTo>
                    <a:lnTo>
                      <a:pt x="22698" y="8814"/>
                    </a:lnTo>
                    <a:lnTo>
                      <a:pt x="15902" y="15606"/>
                    </a:lnTo>
                    <a:lnTo>
                      <a:pt x="10090" y="24049"/>
                    </a:lnTo>
                    <a:lnTo>
                      <a:pt x="5518" y="33946"/>
                    </a:lnTo>
                    <a:lnTo>
                      <a:pt x="2279" y="45013"/>
                    </a:lnTo>
                    <a:lnTo>
                      <a:pt x="470" y="56964"/>
                    </a:lnTo>
                    <a:lnTo>
                      <a:pt x="0" y="69554"/>
                    </a:lnTo>
                    <a:lnTo>
                      <a:pt x="802" y="82431"/>
                    </a:lnTo>
                    <a:lnTo>
                      <a:pt x="2928" y="95150"/>
                    </a:lnTo>
                    <a:lnTo>
                      <a:pt x="6284" y="107462"/>
                    </a:lnTo>
                    <a:lnTo>
                      <a:pt x="10824" y="118677"/>
                    </a:lnTo>
                    <a:lnTo>
                      <a:pt x="16620" y="127620"/>
                    </a:lnTo>
                    <a:lnTo>
                      <a:pt x="23583" y="133843"/>
                    </a:lnTo>
                    <a:lnTo>
                      <a:pt x="31191" y="137223"/>
                    </a:lnTo>
                    <a:lnTo>
                      <a:pt x="38602" y="137612"/>
                    </a:lnTo>
                    <a:lnTo>
                      <a:pt x="45360" y="135244"/>
                    </a:lnTo>
                    <a:lnTo>
                      <a:pt x="51369" y="130607"/>
                    </a:lnTo>
                    <a:lnTo>
                      <a:pt x="56714" y="124232"/>
                    </a:lnTo>
                    <a:lnTo>
                      <a:pt x="61525" y="116579"/>
                    </a:lnTo>
                    <a:lnTo>
                      <a:pt x="65775" y="107854"/>
                    </a:lnTo>
                    <a:lnTo>
                      <a:pt x="69264" y="98021"/>
                    </a:lnTo>
                    <a:lnTo>
                      <a:pt x="71964" y="87182"/>
                    </a:lnTo>
                    <a:lnTo>
                      <a:pt x="74470" y="76720"/>
                    </a:lnTo>
                    <a:lnTo>
                      <a:pt x="77605" y="70422"/>
                    </a:lnTo>
                    <a:lnTo>
                      <a:pt x="80914" y="70448"/>
                    </a:lnTo>
                    <a:lnTo>
                      <a:pt x="83524" y="75106"/>
                    </a:lnTo>
                    <a:lnTo>
                      <a:pt x="85684" y="82673"/>
                    </a:lnTo>
                    <a:lnTo>
                      <a:pt x="88198" y="91830"/>
                    </a:lnTo>
                    <a:lnTo>
                      <a:pt x="91518" y="101763"/>
                    </a:lnTo>
                    <a:lnTo>
                      <a:pt x="95879" y="111725"/>
                    </a:lnTo>
                    <a:lnTo>
                      <a:pt x="101476" y="120895"/>
                    </a:lnTo>
                    <a:lnTo>
                      <a:pt x="108264" y="128913"/>
                    </a:lnTo>
                    <a:lnTo>
                      <a:pt x="115595" y="135658"/>
                    </a:lnTo>
                    <a:lnTo>
                      <a:pt x="123053" y="141706"/>
                    </a:lnTo>
                    <a:lnTo>
                      <a:pt x="131291" y="147583"/>
                    </a:lnTo>
                    <a:lnTo>
                      <a:pt x="141596" y="154257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4" name="Freeform 33"/>
              <p:cNvSpPr/>
              <p:nvPr/>
            </p:nvSpPr>
            <p:spPr>
              <a:xfrm>
                <a:off x="5100136" y="1996005"/>
                <a:ext cx="31587" cy="357970"/>
              </a:xfrm>
              <a:custGeom>
                <a:avLst/>
                <a:gdLst/>
                <a:ahLst/>
                <a:cxnLst/>
                <a:rect l="0" t="0" r="0" b="0"/>
                <a:pathLst>
                  <a:path w="31587" h="357970">
                    <a:moveTo>
                      <a:pt x="1" y="0"/>
                    </a:moveTo>
                    <a:lnTo>
                      <a:pt x="1" y="11869"/>
                    </a:lnTo>
                    <a:lnTo>
                      <a:pt x="0" y="24279"/>
                    </a:lnTo>
                    <a:lnTo>
                      <a:pt x="5" y="38470"/>
                    </a:lnTo>
                    <a:lnTo>
                      <a:pt x="177" y="54351"/>
                    </a:lnTo>
                    <a:lnTo>
                      <a:pt x="826" y="71643"/>
                    </a:lnTo>
                    <a:lnTo>
                      <a:pt x="2075" y="90033"/>
                    </a:lnTo>
                    <a:lnTo>
                      <a:pt x="3728" y="109232"/>
                    </a:lnTo>
                    <a:lnTo>
                      <a:pt x="5376" y="129011"/>
                    </a:lnTo>
                    <a:lnTo>
                      <a:pt x="6784" y="149193"/>
                    </a:lnTo>
                    <a:lnTo>
                      <a:pt x="8049" y="169487"/>
                    </a:lnTo>
                    <a:lnTo>
                      <a:pt x="9505" y="189497"/>
                    </a:lnTo>
                    <a:lnTo>
                      <a:pt x="11337" y="209029"/>
                    </a:lnTo>
                    <a:lnTo>
                      <a:pt x="13567" y="227908"/>
                    </a:lnTo>
                    <a:lnTo>
                      <a:pt x="16143" y="245900"/>
                    </a:lnTo>
                    <a:lnTo>
                      <a:pt x="18986" y="262962"/>
                    </a:lnTo>
                    <a:lnTo>
                      <a:pt x="21872" y="279189"/>
                    </a:lnTo>
                    <a:lnTo>
                      <a:pt x="24729" y="296619"/>
                    </a:lnTo>
                    <a:lnTo>
                      <a:pt x="27805" y="320140"/>
                    </a:lnTo>
                    <a:lnTo>
                      <a:pt x="31586" y="357969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5" name="Freeform 34"/>
              <p:cNvSpPr/>
              <p:nvPr/>
            </p:nvSpPr>
            <p:spPr>
              <a:xfrm>
                <a:off x="4973794" y="2143404"/>
                <a:ext cx="200043" cy="1"/>
              </a:xfrm>
              <a:custGeom>
                <a:avLst/>
                <a:gdLst/>
                <a:ahLst/>
                <a:cxnLst/>
                <a:rect l="0" t="0" r="0" b="0"/>
                <a:pathLst>
                  <a:path w="200043" h="1">
                    <a:moveTo>
                      <a:pt x="200042" y="0"/>
                    </a:moveTo>
                    <a:lnTo>
                      <a:pt x="191368" y="0"/>
                    </a:lnTo>
                    <a:lnTo>
                      <a:pt x="179020" y="0"/>
                    </a:lnTo>
                    <a:lnTo>
                      <a:pt x="164842" y="0"/>
                    </a:lnTo>
                    <a:lnTo>
                      <a:pt x="149583" y="0"/>
                    </a:lnTo>
                    <a:lnTo>
                      <a:pt x="133771" y="0"/>
                    </a:lnTo>
                    <a:lnTo>
                      <a:pt x="117938" y="0"/>
                    </a:lnTo>
                    <a:lnTo>
                      <a:pt x="102367" y="0"/>
                    </a:lnTo>
                    <a:lnTo>
                      <a:pt x="87135" y="0"/>
                    </a:lnTo>
                    <a:lnTo>
                      <a:pt x="72213" y="0"/>
                    </a:lnTo>
                    <a:lnTo>
                      <a:pt x="57561" y="0"/>
                    </a:lnTo>
                    <a:lnTo>
                      <a:pt x="43722" y="0"/>
                    </a:lnTo>
                    <a:lnTo>
                      <a:pt x="30468" y="0"/>
                    </a:lnTo>
                    <a:lnTo>
                      <a:pt x="16633" y="0"/>
                    </a:lnTo>
                    <a:lnTo>
                      <a:pt x="0" y="0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6" name="Freeform 35"/>
              <p:cNvSpPr/>
              <p:nvPr/>
            </p:nvSpPr>
            <p:spPr>
              <a:xfrm>
                <a:off x="5573919" y="2090762"/>
                <a:ext cx="42115" cy="305327"/>
              </a:xfrm>
              <a:custGeom>
                <a:avLst/>
                <a:gdLst/>
                <a:ahLst/>
                <a:cxnLst/>
                <a:rect l="0" t="0" r="0" b="0"/>
                <a:pathLst>
                  <a:path w="42115" h="305327">
                    <a:moveTo>
                      <a:pt x="0" y="0"/>
                    </a:moveTo>
                    <a:lnTo>
                      <a:pt x="67" y="11668"/>
                    </a:lnTo>
                    <a:lnTo>
                      <a:pt x="707" y="22157"/>
                    </a:lnTo>
                    <a:lnTo>
                      <a:pt x="1999" y="32463"/>
                    </a:lnTo>
                    <a:lnTo>
                      <a:pt x="3686" y="42937"/>
                    </a:lnTo>
                    <a:lnTo>
                      <a:pt x="5354" y="53929"/>
                    </a:lnTo>
                    <a:lnTo>
                      <a:pt x="6772" y="65567"/>
                    </a:lnTo>
                    <a:lnTo>
                      <a:pt x="8043" y="77649"/>
                    </a:lnTo>
                    <a:lnTo>
                      <a:pt x="9502" y="89755"/>
                    </a:lnTo>
                    <a:lnTo>
                      <a:pt x="11335" y="101651"/>
                    </a:lnTo>
                    <a:lnTo>
                      <a:pt x="13566" y="113757"/>
                    </a:lnTo>
                    <a:lnTo>
                      <a:pt x="16142" y="127016"/>
                    </a:lnTo>
                    <a:lnTo>
                      <a:pt x="18990" y="141858"/>
                    </a:lnTo>
                    <a:lnTo>
                      <a:pt x="22038" y="157911"/>
                    </a:lnTo>
                    <a:lnTo>
                      <a:pt x="25229" y="174306"/>
                    </a:lnTo>
                    <a:lnTo>
                      <a:pt x="28518" y="190482"/>
                    </a:lnTo>
                    <a:lnTo>
                      <a:pt x="31708" y="206241"/>
                    </a:lnTo>
                    <a:lnTo>
                      <a:pt x="34471" y="221576"/>
                    </a:lnTo>
                    <a:lnTo>
                      <a:pt x="36660" y="236538"/>
                    </a:lnTo>
                    <a:lnTo>
                      <a:pt x="38303" y="250799"/>
                    </a:lnTo>
                    <a:lnTo>
                      <a:pt x="39666" y="265133"/>
                    </a:lnTo>
                    <a:lnTo>
                      <a:pt x="40868" y="281918"/>
                    </a:lnTo>
                    <a:lnTo>
                      <a:pt x="42114" y="305326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7" name="Freeform 36"/>
              <p:cNvSpPr/>
              <p:nvPr/>
            </p:nvSpPr>
            <p:spPr>
              <a:xfrm>
                <a:off x="5437048" y="1989436"/>
                <a:ext cx="308925" cy="185555"/>
              </a:xfrm>
              <a:custGeom>
                <a:avLst/>
                <a:gdLst/>
                <a:ahLst/>
                <a:cxnLst/>
                <a:rect l="0" t="0" r="0" b="0"/>
                <a:pathLst>
                  <a:path w="308925" h="185555">
                    <a:moveTo>
                      <a:pt x="0" y="80269"/>
                    </a:moveTo>
                    <a:lnTo>
                      <a:pt x="3068" y="71467"/>
                    </a:lnTo>
                    <a:lnTo>
                      <a:pt x="7131" y="63121"/>
                    </a:lnTo>
                    <a:lnTo>
                      <a:pt x="12624" y="54431"/>
                    </a:lnTo>
                    <a:lnTo>
                      <a:pt x="19383" y="45656"/>
                    </a:lnTo>
                    <a:lnTo>
                      <a:pt x="27181" y="37457"/>
                    </a:lnTo>
                    <a:lnTo>
                      <a:pt x="35778" y="30172"/>
                    </a:lnTo>
                    <a:lnTo>
                      <a:pt x="44963" y="23809"/>
                    </a:lnTo>
                    <a:lnTo>
                      <a:pt x="54569" y="18228"/>
                    </a:lnTo>
                    <a:lnTo>
                      <a:pt x="64478" y="13258"/>
                    </a:lnTo>
                    <a:lnTo>
                      <a:pt x="74926" y="8904"/>
                    </a:lnTo>
                    <a:lnTo>
                      <a:pt x="86464" y="5343"/>
                    </a:lnTo>
                    <a:lnTo>
                      <a:pt x="99301" y="2615"/>
                    </a:lnTo>
                    <a:lnTo>
                      <a:pt x="113178" y="782"/>
                    </a:lnTo>
                    <a:lnTo>
                      <a:pt x="127565" y="0"/>
                    </a:lnTo>
                    <a:lnTo>
                      <a:pt x="142094" y="253"/>
                    </a:lnTo>
                    <a:lnTo>
                      <a:pt x="156595" y="1390"/>
                    </a:lnTo>
                    <a:lnTo>
                      <a:pt x="171010" y="3216"/>
                    </a:lnTo>
                    <a:lnTo>
                      <a:pt x="185328" y="5557"/>
                    </a:lnTo>
                    <a:lnTo>
                      <a:pt x="199401" y="8433"/>
                    </a:lnTo>
                    <a:lnTo>
                      <a:pt x="212937" y="12040"/>
                    </a:lnTo>
                    <a:lnTo>
                      <a:pt x="225824" y="16430"/>
                    </a:lnTo>
                    <a:lnTo>
                      <a:pt x="238106" y="21514"/>
                    </a:lnTo>
                    <a:lnTo>
                      <a:pt x="249895" y="27151"/>
                    </a:lnTo>
                    <a:lnTo>
                      <a:pt x="261300" y="33207"/>
                    </a:lnTo>
                    <a:lnTo>
                      <a:pt x="272095" y="39732"/>
                    </a:lnTo>
                    <a:lnTo>
                      <a:pt x="281747" y="46943"/>
                    </a:lnTo>
                    <a:lnTo>
                      <a:pt x="290050" y="54915"/>
                    </a:lnTo>
                    <a:lnTo>
                      <a:pt x="296947" y="63897"/>
                    </a:lnTo>
                    <a:lnTo>
                      <a:pt x="302364" y="74368"/>
                    </a:lnTo>
                    <a:lnTo>
                      <a:pt x="306401" y="86441"/>
                    </a:lnTo>
                    <a:lnTo>
                      <a:pt x="308807" y="99448"/>
                    </a:lnTo>
                    <a:lnTo>
                      <a:pt x="308924" y="112177"/>
                    </a:lnTo>
                    <a:lnTo>
                      <a:pt x="306590" y="123950"/>
                    </a:lnTo>
                    <a:lnTo>
                      <a:pt x="301922" y="134461"/>
                    </a:lnTo>
                    <a:lnTo>
                      <a:pt x="295052" y="143522"/>
                    </a:lnTo>
                    <a:lnTo>
                      <a:pt x="286282" y="151200"/>
                    </a:lnTo>
                    <a:lnTo>
                      <a:pt x="276006" y="157560"/>
                    </a:lnTo>
                    <a:lnTo>
                      <a:pt x="264601" y="162557"/>
                    </a:lnTo>
                    <a:lnTo>
                      <a:pt x="252385" y="166301"/>
                    </a:lnTo>
                    <a:lnTo>
                      <a:pt x="239761" y="169176"/>
                    </a:lnTo>
                    <a:lnTo>
                      <a:pt x="227214" y="171730"/>
                    </a:lnTo>
                    <a:lnTo>
                      <a:pt x="215012" y="174302"/>
                    </a:lnTo>
                    <a:lnTo>
                      <a:pt x="203662" y="176872"/>
                    </a:lnTo>
                    <a:lnTo>
                      <a:pt x="192888" y="179417"/>
                    </a:lnTo>
                    <a:lnTo>
                      <a:pt x="181749" y="182164"/>
                    </a:lnTo>
                    <a:lnTo>
                      <a:pt x="168456" y="185554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8" name="Freeform 37"/>
              <p:cNvSpPr/>
              <p:nvPr/>
            </p:nvSpPr>
            <p:spPr>
              <a:xfrm>
                <a:off x="5847660" y="1985477"/>
                <a:ext cx="31586" cy="357970"/>
              </a:xfrm>
              <a:custGeom>
                <a:avLst/>
                <a:gdLst/>
                <a:ahLst/>
                <a:cxnLst/>
                <a:rect l="0" t="0" r="0" b="0"/>
                <a:pathLst>
                  <a:path w="31586" h="357970">
                    <a:moveTo>
                      <a:pt x="0" y="0"/>
                    </a:moveTo>
                    <a:lnTo>
                      <a:pt x="0" y="8678"/>
                    </a:lnTo>
                    <a:lnTo>
                      <a:pt x="0" y="21199"/>
                    </a:lnTo>
                    <a:lnTo>
                      <a:pt x="0" y="36025"/>
                    </a:lnTo>
                    <a:lnTo>
                      <a:pt x="5" y="52542"/>
                    </a:lnTo>
                    <a:lnTo>
                      <a:pt x="178" y="70352"/>
                    </a:lnTo>
                    <a:lnTo>
                      <a:pt x="826" y="89130"/>
                    </a:lnTo>
                    <a:lnTo>
                      <a:pt x="2079" y="108606"/>
                    </a:lnTo>
                    <a:lnTo>
                      <a:pt x="3904" y="128409"/>
                    </a:lnTo>
                    <a:lnTo>
                      <a:pt x="6201" y="148083"/>
                    </a:lnTo>
                    <a:lnTo>
                      <a:pt x="8852" y="167391"/>
                    </a:lnTo>
                    <a:lnTo>
                      <a:pt x="11598" y="186287"/>
                    </a:lnTo>
                    <a:lnTo>
                      <a:pt x="14053" y="204823"/>
                    </a:lnTo>
                    <a:lnTo>
                      <a:pt x="16039" y="223069"/>
                    </a:lnTo>
                    <a:lnTo>
                      <a:pt x="17709" y="240934"/>
                    </a:lnTo>
                    <a:lnTo>
                      <a:pt x="19445" y="258171"/>
                    </a:lnTo>
                    <a:lnTo>
                      <a:pt x="21463" y="274686"/>
                    </a:lnTo>
                    <a:lnTo>
                      <a:pt x="23660" y="290329"/>
                    </a:lnTo>
                    <a:lnTo>
                      <a:pt x="25913" y="306552"/>
                    </a:lnTo>
                    <a:lnTo>
                      <a:pt x="28423" y="327017"/>
                    </a:lnTo>
                    <a:lnTo>
                      <a:pt x="31585" y="357969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9" name="Freeform 38"/>
              <p:cNvSpPr/>
              <p:nvPr/>
            </p:nvSpPr>
            <p:spPr>
              <a:xfrm>
                <a:off x="5948326" y="2174872"/>
                <a:ext cx="204661" cy="158046"/>
              </a:xfrm>
              <a:custGeom>
                <a:avLst/>
                <a:gdLst/>
                <a:ahLst/>
                <a:cxnLst/>
                <a:rect l="0" t="0" r="0" b="0"/>
                <a:pathLst>
                  <a:path w="204661" h="158046">
                    <a:moveTo>
                      <a:pt x="130961" y="73817"/>
                    </a:moveTo>
                    <a:lnTo>
                      <a:pt x="127960" y="62149"/>
                    </a:lnTo>
                    <a:lnTo>
                      <a:pt x="124538" y="51660"/>
                    </a:lnTo>
                    <a:lnTo>
                      <a:pt x="120336" y="41368"/>
                    </a:lnTo>
                    <a:lnTo>
                      <a:pt x="115263" y="31412"/>
                    </a:lnTo>
                    <a:lnTo>
                      <a:pt x="109134" y="22365"/>
                    </a:lnTo>
                    <a:lnTo>
                      <a:pt x="101951" y="14491"/>
                    </a:lnTo>
                    <a:lnTo>
                      <a:pt x="93864" y="8060"/>
                    </a:lnTo>
                    <a:lnTo>
                      <a:pt x="85068" y="3491"/>
                    </a:lnTo>
                    <a:lnTo>
                      <a:pt x="75753" y="834"/>
                    </a:lnTo>
                    <a:lnTo>
                      <a:pt x="66228" y="0"/>
                    </a:lnTo>
                    <a:lnTo>
                      <a:pt x="56915" y="944"/>
                    </a:lnTo>
                    <a:lnTo>
                      <a:pt x="48025" y="3465"/>
                    </a:lnTo>
                    <a:lnTo>
                      <a:pt x="39581" y="7255"/>
                    </a:lnTo>
                    <a:lnTo>
                      <a:pt x="31524" y="12007"/>
                    </a:lnTo>
                    <a:lnTo>
                      <a:pt x="23778" y="17467"/>
                    </a:lnTo>
                    <a:lnTo>
                      <a:pt x="16591" y="23758"/>
                    </a:lnTo>
                    <a:lnTo>
                      <a:pt x="10517" y="31344"/>
                    </a:lnTo>
                    <a:lnTo>
                      <a:pt x="5769" y="40372"/>
                    </a:lnTo>
                    <a:lnTo>
                      <a:pt x="2411" y="50537"/>
                    </a:lnTo>
                    <a:lnTo>
                      <a:pt x="523" y="61278"/>
                    </a:lnTo>
                    <a:lnTo>
                      <a:pt x="0" y="72206"/>
                    </a:lnTo>
                    <a:lnTo>
                      <a:pt x="767" y="83136"/>
                    </a:lnTo>
                    <a:lnTo>
                      <a:pt x="2868" y="94001"/>
                    </a:lnTo>
                    <a:lnTo>
                      <a:pt x="6213" y="104769"/>
                    </a:lnTo>
                    <a:lnTo>
                      <a:pt x="10916" y="114795"/>
                    </a:lnTo>
                    <a:lnTo>
                      <a:pt x="17352" y="122864"/>
                    </a:lnTo>
                    <a:lnTo>
                      <a:pt x="25569" y="128469"/>
                    </a:lnTo>
                    <a:lnTo>
                      <a:pt x="35171" y="131587"/>
                    </a:lnTo>
                    <a:lnTo>
                      <a:pt x="45526" y="132325"/>
                    </a:lnTo>
                    <a:lnTo>
                      <a:pt x="56183" y="131001"/>
                    </a:lnTo>
                    <a:lnTo>
                      <a:pt x="66589" y="127878"/>
                    </a:lnTo>
                    <a:lnTo>
                      <a:pt x="76037" y="123057"/>
                    </a:lnTo>
                    <a:lnTo>
                      <a:pt x="84236" y="116749"/>
                    </a:lnTo>
                    <a:lnTo>
                      <a:pt x="91249" y="109247"/>
                    </a:lnTo>
                    <a:lnTo>
                      <a:pt x="97283" y="100842"/>
                    </a:lnTo>
                    <a:lnTo>
                      <a:pt x="102583" y="91816"/>
                    </a:lnTo>
                    <a:lnTo>
                      <a:pt x="107873" y="83563"/>
                    </a:lnTo>
                    <a:lnTo>
                      <a:pt x="113903" y="79398"/>
                    </a:lnTo>
                    <a:lnTo>
                      <a:pt x="120005" y="80636"/>
                    </a:lnTo>
                    <a:lnTo>
                      <a:pt x="125283" y="85285"/>
                    </a:lnTo>
                    <a:lnTo>
                      <a:pt x="129975" y="91802"/>
                    </a:lnTo>
                    <a:lnTo>
                      <a:pt x="134674" y="99137"/>
                    </a:lnTo>
                    <a:lnTo>
                      <a:pt x="139724" y="106718"/>
                    </a:lnTo>
                    <a:lnTo>
                      <a:pt x="145210" y="114291"/>
                    </a:lnTo>
                    <a:lnTo>
                      <a:pt x="151097" y="121769"/>
                    </a:lnTo>
                    <a:lnTo>
                      <a:pt x="157306" y="129129"/>
                    </a:lnTo>
                    <a:lnTo>
                      <a:pt x="163840" y="136083"/>
                    </a:lnTo>
                    <a:lnTo>
                      <a:pt x="171639" y="142742"/>
                    </a:lnTo>
                    <a:lnTo>
                      <a:pt x="183624" y="149692"/>
                    </a:lnTo>
                    <a:lnTo>
                      <a:pt x="204660" y="158045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0" name="Freeform 39"/>
              <p:cNvSpPr/>
              <p:nvPr/>
            </p:nvSpPr>
            <p:spPr>
              <a:xfrm>
                <a:off x="6218870" y="2238161"/>
                <a:ext cx="18345" cy="126342"/>
              </a:xfrm>
              <a:custGeom>
                <a:avLst/>
                <a:gdLst/>
                <a:ahLst/>
                <a:cxnLst/>
                <a:rect l="0" t="0" r="0" b="0"/>
                <a:pathLst>
                  <a:path w="18345" h="126342">
                    <a:moveTo>
                      <a:pt x="7815" y="0"/>
                    </a:moveTo>
                    <a:lnTo>
                      <a:pt x="4949" y="8868"/>
                    </a:lnTo>
                    <a:lnTo>
                      <a:pt x="2807" y="17855"/>
                    </a:lnTo>
                    <a:lnTo>
                      <a:pt x="1208" y="27846"/>
                    </a:lnTo>
                    <a:lnTo>
                      <a:pt x="201" y="38653"/>
                    </a:lnTo>
                    <a:lnTo>
                      <a:pt x="0" y="49816"/>
                    </a:lnTo>
                    <a:lnTo>
                      <a:pt x="656" y="61017"/>
                    </a:lnTo>
                    <a:lnTo>
                      <a:pt x="2104" y="72053"/>
                    </a:lnTo>
                    <a:lnTo>
                      <a:pt x="4502" y="84050"/>
                    </a:lnTo>
                    <a:lnTo>
                      <a:pt x="9180" y="100295"/>
                    </a:lnTo>
                    <a:lnTo>
                      <a:pt x="18344" y="126341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1" name="Freeform 40"/>
              <p:cNvSpPr/>
              <p:nvPr/>
            </p:nvSpPr>
            <p:spPr>
              <a:xfrm>
                <a:off x="6216157" y="2111819"/>
                <a:ext cx="12701" cy="12701"/>
              </a:xfrm>
              <a:custGeom>
                <a:avLst/>
                <a:gdLst/>
                <a:ahLst/>
                <a:cxnLst/>
                <a:rect l="0" t="0" r="0" b="0"/>
                <a:pathLst>
                  <a:path w="12701" h="12701">
                    <a:moveTo>
                      <a:pt x="0" y="0"/>
                    </a:moveTo>
                    <a:lnTo>
                      <a:pt x="12700" y="12700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2" name="Freeform 41"/>
              <p:cNvSpPr/>
              <p:nvPr/>
            </p:nvSpPr>
            <p:spPr>
              <a:xfrm>
                <a:off x="6315305" y="2189050"/>
                <a:ext cx="132480" cy="133340"/>
              </a:xfrm>
              <a:custGeom>
                <a:avLst/>
                <a:gdLst/>
                <a:ahLst/>
                <a:cxnLst/>
                <a:rect l="0" t="0" r="0" b="0"/>
                <a:pathLst>
                  <a:path w="132480" h="133340">
                    <a:moveTo>
                      <a:pt x="6137" y="59639"/>
                    </a:moveTo>
                    <a:lnTo>
                      <a:pt x="9071" y="71307"/>
                    </a:lnTo>
                    <a:lnTo>
                      <a:pt x="11853" y="81796"/>
                    </a:lnTo>
                    <a:lnTo>
                      <a:pt x="14714" y="92049"/>
                    </a:lnTo>
                    <a:lnTo>
                      <a:pt x="16317" y="100493"/>
                    </a:lnTo>
                    <a:lnTo>
                      <a:pt x="15338" y="104120"/>
                    </a:lnTo>
                    <a:lnTo>
                      <a:pt x="12873" y="102220"/>
                    </a:lnTo>
                    <a:lnTo>
                      <a:pt x="9753" y="95721"/>
                    </a:lnTo>
                    <a:lnTo>
                      <a:pt x="6524" y="85973"/>
                    </a:lnTo>
                    <a:lnTo>
                      <a:pt x="3662" y="74280"/>
                    </a:lnTo>
                    <a:lnTo>
                      <a:pt x="1379" y="61523"/>
                    </a:lnTo>
                    <a:lnTo>
                      <a:pt x="0" y="48528"/>
                    </a:lnTo>
                    <a:lnTo>
                      <a:pt x="47" y="36174"/>
                    </a:lnTo>
                    <a:lnTo>
                      <a:pt x="1681" y="24877"/>
                    </a:lnTo>
                    <a:lnTo>
                      <a:pt x="5066" y="15136"/>
                    </a:lnTo>
                    <a:lnTo>
                      <a:pt x="10536" y="7713"/>
                    </a:lnTo>
                    <a:lnTo>
                      <a:pt x="18065" y="2797"/>
                    </a:lnTo>
                    <a:lnTo>
                      <a:pt x="27186" y="274"/>
                    </a:lnTo>
                    <a:lnTo>
                      <a:pt x="37209" y="0"/>
                    </a:lnTo>
                    <a:lnTo>
                      <a:pt x="47644" y="1668"/>
                    </a:lnTo>
                    <a:lnTo>
                      <a:pt x="58071" y="5037"/>
                    </a:lnTo>
                    <a:lnTo>
                      <a:pt x="68063" y="10030"/>
                    </a:lnTo>
                    <a:lnTo>
                      <a:pt x="77442" y="16462"/>
                    </a:lnTo>
                    <a:lnTo>
                      <a:pt x="86060" y="24218"/>
                    </a:lnTo>
                    <a:lnTo>
                      <a:pt x="93710" y="33327"/>
                    </a:lnTo>
                    <a:lnTo>
                      <a:pt x="100378" y="43672"/>
                    </a:lnTo>
                    <a:lnTo>
                      <a:pt x="106197" y="54873"/>
                    </a:lnTo>
                    <a:lnTo>
                      <a:pt x="111348" y="66384"/>
                    </a:lnTo>
                    <a:lnTo>
                      <a:pt x="115999" y="77855"/>
                    </a:lnTo>
                    <a:lnTo>
                      <a:pt x="120137" y="88895"/>
                    </a:lnTo>
                    <a:lnTo>
                      <a:pt x="123987" y="100162"/>
                    </a:lnTo>
                    <a:lnTo>
                      <a:pt x="127889" y="113759"/>
                    </a:lnTo>
                    <a:lnTo>
                      <a:pt x="132479" y="133339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3" name="Freeform 42"/>
              <p:cNvSpPr/>
              <p:nvPr/>
            </p:nvSpPr>
            <p:spPr>
              <a:xfrm>
                <a:off x="6526455" y="2122347"/>
                <a:ext cx="140323" cy="231628"/>
              </a:xfrm>
              <a:custGeom>
                <a:avLst/>
                <a:gdLst/>
                <a:ahLst/>
                <a:cxnLst/>
                <a:rect l="0" t="0" r="0" b="0"/>
                <a:pathLst>
                  <a:path w="140323" h="231628">
                    <a:moveTo>
                      <a:pt x="121371" y="0"/>
                    </a:moveTo>
                    <a:lnTo>
                      <a:pt x="109702" y="3001"/>
                    </a:lnTo>
                    <a:lnTo>
                      <a:pt x="99214" y="6423"/>
                    </a:lnTo>
                    <a:lnTo>
                      <a:pt x="88916" y="10620"/>
                    </a:lnTo>
                    <a:lnTo>
                      <a:pt x="78788" y="15520"/>
                    </a:lnTo>
                    <a:lnTo>
                      <a:pt x="69092" y="21001"/>
                    </a:lnTo>
                    <a:lnTo>
                      <a:pt x="59956" y="26931"/>
                    </a:lnTo>
                    <a:lnTo>
                      <a:pt x="51354" y="33193"/>
                    </a:lnTo>
                    <a:lnTo>
                      <a:pt x="43192" y="39691"/>
                    </a:lnTo>
                    <a:lnTo>
                      <a:pt x="35369" y="46360"/>
                    </a:lnTo>
                    <a:lnTo>
                      <a:pt x="27792" y="53312"/>
                    </a:lnTo>
                    <a:lnTo>
                      <a:pt x="20390" y="60817"/>
                    </a:lnTo>
                    <a:lnTo>
                      <a:pt x="13130" y="68976"/>
                    </a:lnTo>
                    <a:lnTo>
                      <a:pt x="6626" y="77574"/>
                    </a:lnTo>
                    <a:lnTo>
                      <a:pt x="2082" y="86192"/>
                    </a:lnTo>
                    <a:lnTo>
                      <a:pt x="0" y="94568"/>
                    </a:lnTo>
                    <a:lnTo>
                      <a:pt x="403" y="102139"/>
                    </a:lnTo>
                    <a:lnTo>
                      <a:pt x="3183" y="108007"/>
                    </a:lnTo>
                    <a:lnTo>
                      <a:pt x="8022" y="111839"/>
                    </a:lnTo>
                    <a:lnTo>
                      <a:pt x="14658" y="113953"/>
                    </a:lnTo>
                    <a:lnTo>
                      <a:pt x="22991" y="115005"/>
                    </a:lnTo>
                    <a:lnTo>
                      <a:pt x="32811" y="115498"/>
                    </a:lnTo>
                    <a:lnTo>
                      <a:pt x="43824" y="115715"/>
                    </a:lnTo>
                    <a:lnTo>
                      <a:pt x="55740" y="115804"/>
                    </a:lnTo>
                    <a:lnTo>
                      <a:pt x="68300" y="115844"/>
                    </a:lnTo>
                    <a:lnTo>
                      <a:pt x="80988" y="116196"/>
                    </a:lnTo>
                    <a:lnTo>
                      <a:pt x="93047" y="117490"/>
                    </a:lnTo>
                    <a:lnTo>
                      <a:pt x="104112" y="119996"/>
                    </a:lnTo>
                    <a:lnTo>
                      <a:pt x="114015" y="123815"/>
                    </a:lnTo>
                    <a:lnTo>
                      <a:pt x="122604" y="129052"/>
                    </a:lnTo>
                    <a:lnTo>
                      <a:pt x="129923" y="135614"/>
                    </a:lnTo>
                    <a:lnTo>
                      <a:pt x="135687" y="143274"/>
                    </a:lnTo>
                    <a:lnTo>
                      <a:pt x="139211" y="151778"/>
                    </a:lnTo>
                    <a:lnTo>
                      <a:pt x="140322" y="160896"/>
                    </a:lnTo>
                    <a:lnTo>
                      <a:pt x="139291" y="170288"/>
                    </a:lnTo>
                    <a:lnTo>
                      <a:pt x="136549" y="179511"/>
                    </a:lnTo>
                    <a:lnTo>
                      <a:pt x="132509" y="188338"/>
                    </a:lnTo>
                    <a:lnTo>
                      <a:pt x="127035" y="196568"/>
                    </a:lnTo>
                    <a:lnTo>
                      <a:pt x="119481" y="203951"/>
                    </a:lnTo>
                    <a:lnTo>
                      <a:pt x="109670" y="210430"/>
                    </a:lnTo>
                    <a:lnTo>
                      <a:pt x="98030" y="215968"/>
                    </a:lnTo>
                    <a:lnTo>
                      <a:pt x="83902" y="220991"/>
                    </a:lnTo>
                    <a:lnTo>
                      <a:pt x="62690" y="225940"/>
                    </a:lnTo>
                    <a:lnTo>
                      <a:pt x="26614" y="231627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4" name="Freeform 43"/>
              <p:cNvSpPr/>
              <p:nvPr/>
            </p:nvSpPr>
            <p:spPr>
              <a:xfrm>
                <a:off x="6933896" y="1932834"/>
                <a:ext cx="114012" cy="473784"/>
              </a:xfrm>
              <a:custGeom>
                <a:avLst/>
                <a:gdLst/>
                <a:ahLst/>
                <a:cxnLst/>
                <a:rect l="0" t="0" r="0" b="0"/>
                <a:pathLst>
                  <a:path w="114012" h="473784">
                    <a:moveTo>
                      <a:pt x="114011" y="0"/>
                    </a:moveTo>
                    <a:lnTo>
                      <a:pt x="108144" y="8802"/>
                    </a:lnTo>
                    <a:lnTo>
                      <a:pt x="102579" y="17148"/>
                    </a:lnTo>
                    <a:lnTo>
                      <a:pt x="96781" y="25847"/>
                    </a:lnTo>
                    <a:lnTo>
                      <a:pt x="90700" y="34968"/>
                    </a:lnTo>
                    <a:lnTo>
                      <a:pt x="84370" y="44463"/>
                    </a:lnTo>
                    <a:lnTo>
                      <a:pt x="77841" y="54255"/>
                    </a:lnTo>
                    <a:lnTo>
                      <a:pt x="71166" y="64269"/>
                    </a:lnTo>
                    <a:lnTo>
                      <a:pt x="64383" y="74443"/>
                    </a:lnTo>
                    <a:lnTo>
                      <a:pt x="57526" y="84734"/>
                    </a:lnTo>
                    <a:lnTo>
                      <a:pt x="50616" y="95271"/>
                    </a:lnTo>
                    <a:lnTo>
                      <a:pt x="43671" y="106337"/>
                    </a:lnTo>
                    <a:lnTo>
                      <a:pt x="36706" y="118044"/>
                    </a:lnTo>
                    <a:lnTo>
                      <a:pt x="29893" y="130348"/>
                    </a:lnTo>
                    <a:lnTo>
                      <a:pt x="23545" y="143139"/>
                    </a:lnTo>
                    <a:lnTo>
                      <a:pt x="17799" y="156306"/>
                    </a:lnTo>
                    <a:lnTo>
                      <a:pt x="12788" y="169910"/>
                    </a:lnTo>
                    <a:lnTo>
                      <a:pt x="8721" y="184182"/>
                    </a:lnTo>
                    <a:lnTo>
                      <a:pt x="5616" y="199186"/>
                    </a:lnTo>
                    <a:lnTo>
                      <a:pt x="3343" y="214686"/>
                    </a:lnTo>
                    <a:lnTo>
                      <a:pt x="1727" y="230244"/>
                    </a:lnTo>
                    <a:lnTo>
                      <a:pt x="604" y="245599"/>
                    </a:lnTo>
                    <a:lnTo>
                      <a:pt x="0" y="260672"/>
                    </a:lnTo>
                    <a:lnTo>
                      <a:pt x="119" y="275479"/>
                    </a:lnTo>
                    <a:lnTo>
                      <a:pt x="1017" y="290069"/>
                    </a:lnTo>
                    <a:lnTo>
                      <a:pt x="2772" y="304495"/>
                    </a:lnTo>
                    <a:lnTo>
                      <a:pt x="5555" y="318801"/>
                    </a:lnTo>
                    <a:lnTo>
                      <a:pt x="9354" y="333018"/>
                    </a:lnTo>
                    <a:lnTo>
                      <a:pt x="14025" y="347007"/>
                    </a:lnTo>
                    <a:lnTo>
                      <a:pt x="19378" y="360481"/>
                    </a:lnTo>
                    <a:lnTo>
                      <a:pt x="25235" y="373323"/>
                    </a:lnTo>
                    <a:lnTo>
                      <a:pt x="31456" y="385573"/>
                    </a:lnTo>
                    <a:lnTo>
                      <a:pt x="37928" y="397340"/>
                    </a:lnTo>
                    <a:lnTo>
                      <a:pt x="44582" y="408735"/>
                    </a:lnTo>
                    <a:lnTo>
                      <a:pt x="51525" y="419693"/>
                    </a:lnTo>
                    <a:lnTo>
                      <a:pt x="59025" y="429986"/>
                    </a:lnTo>
                    <a:lnTo>
                      <a:pt x="67175" y="439532"/>
                    </a:lnTo>
                    <a:lnTo>
                      <a:pt x="75660" y="448108"/>
                    </a:lnTo>
                    <a:lnTo>
                      <a:pt x="84780" y="456104"/>
                    </a:lnTo>
                    <a:lnTo>
                      <a:pt x="96453" y="464224"/>
                    </a:lnTo>
                    <a:lnTo>
                      <a:pt x="114011" y="473783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5" name="Freeform 44"/>
              <p:cNvSpPr/>
              <p:nvPr/>
            </p:nvSpPr>
            <p:spPr>
              <a:xfrm>
                <a:off x="7058436" y="2083278"/>
                <a:ext cx="200042" cy="270697"/>
              </a:xfrm>
              <a:custGeom>
                <a:avLst/>
                <a:gdLst/>
                <a:ahLst/>
                <a:cxnLst/>
                <a:rect l="0" t="0" r="0" b="0"/>
                <a:pathLst>
                  <a:path w="200042" h="270697">
                    <a:moveTo>
                      <a:pt x="0" y="260168"/>
                    </a:moveTo>
                    <a:lnTo>
                      <a:pt x="2867" y="251300"/>
                    </a:lnTo>
                    <a:lnTo>
                      <a:pt x="5009" y="242312"/>
                    </a:lnTo>
                    <a:lnTo>
                      <a:pt x="6617" y="232317"/>
                    </a:lnTo>
                    <a:lnTo>
                      <a:pt x="7970" y="221337"/>
                    </a:lnTo>
                    <a:lnTo>
                      <a:pt x="9467" y="209525"/>
                    </a:lnTo>
                    <a:lnTo>
                      <a:pt x="11313" y="197067"/>
                    </a:lnTo>
                    <a:lnTo>
                      <a:pt x="13380" y="184129"/>
                    </a:lnTo>
                    <a:lnTo>
                      <a:pt x="15312" y="170848"/>
                    </a:lnTo>
                    <a:lnTo>
                      <a:pt x="16908" y="157326"/>
                    </a:lnTo>
                    <a:lnTo>
                      <a:pt x="18132" y="143638"/>
                    </a:lnTo>
                    <a:lnTo>
                      <a:pt x="19028" y="129836"/>
                    </a:lnTo>
                    <a:lnTo>
                      <a:pt x="19671" y="115957"/>
                    </a:lnTo>
                    <a:lnTo>
                      <a:pt x="20288" y="102025"/>
                    </a:lnTo>
                    <a:lnTo>
                      <a:pt x="21242" y="88059"/>
                    </a:lnTo>
                    <a:lnTo>
                      <a:pt x="22704" y="74100"/>
                    </a:lnTo>
                    <a:lnTo>
                      <a:pt x="24684" y="61317"/>
                    </a:lnTo>
                    <a:lnTo>
                      <a:pt x="27532" y="52307"/>
                    </a:lnTo>
                    <a:lnTo>
                      <a:pt x="31267" y="48416"/>
                    </a:lnTo>
                    <a:lnTo>
                      <a:pt x="35060" y="48952"/>
                    </a:lnTo>
                    <a:lnTo>
                      <a:pt x="38708" y="52720"/>
                    </a:lnTo>
                    <a:lnTo>
                      <a:pt x="42255" y="58714"/>
                    </a:lnTo>
                    <a:lnTo>
                      <a:pt x="45755" y="66209"/>
                    </a:lnTo>
                    <a:lnTo>
                      <a:pt x="49244" y="74713"/>
                    </a:lnTo>
                    <a:lnTo>
                      <a:pt x="52901" y="83890"/>
                    </a:lnTo>
                    <a:lnTo>
                      <a:pt x="57036" y="93517"/>
                    </a:lnTo>
                    <a:lnTo>
                      <a:pt x="61786" y="103435"/>
                    </a:lnTo>
                    <a:lnTo>
                      <a:pt x="67281" y="113216"/>
                    </a:lnTo>
                    <a:lnTo>
                      <a:pt x="73727" y="122181"/>
                    </a:lnTo>
                    <a:lnTo>
                      <a:pt x="81134" y="130006"/>
                    </a:lnTo>
                    <a:lnTo>
                      <a:pt x="89210" y="136074"/>
                    </a:lnTo>
                    <a:lnTo>
                      <a:pt x="97469" y="139337"/>
                    </a:lnTo>
                    <a:lnTo>
                      <a:pt x="105615" y="139483"/>
                    </a:lnTo>
                    <a:lnTo>
                      <a:pt x="113539" y="136664"/>
                    </a:lnTo>
                    <a:lnTo>
                      <a:pt x="121239" y="131126"/>
                    </a:lnTo>
                    <a:lnTo>
                      <a:pt x="128746" y="123293"/>
                    </a:lnTo>
                    <a:lnTo>
                      <a:pt x="135941" y="113666"/>
                    </a:lnTo>
                    <a:lnTo>
                      <a:pt x="142553" y="102705"/>
                    </a:lnTo>
                    <a:lnTo>
                      <a:pt x="148485" y="90786"/>
                    </a:lnTo>
                    <a:lnTo>
                      <a:pt x="153791" y="78194"/>
                    </a:lnTo>
                    <a:lnTo>
                      <a:pt x="158590" y="65136"/>
                    </a:lnTo>
                    <a:lnTo>
                      <a:pt x="163004" y="51765"/>
                    </a:lnTo>
                    <a:lnTo>
                      <a:pt x="167140" y="38345"/>
                    </a:lnTo>
                    <a:lnTo>
                      <a:pt x="171077" y="25254"/>
                    </a:lnTo>
                    <a:lnTo>
                      <a:pt x="174883" y="12737"/>
                    </a:lnTo>
                    <a:lnTo>
                      <a:pt x="178790" y="3190"/>
                    </a:lnTo>
                    <a:lnTo>
                      <a:pt x="182485" y="0"/>
                    </a:lnTo>
                    <a:lnTo>
                      <a:pt x="185126" y="2916"/>
                    </a:lnTo>
                    <a:lnTo>
                      <a:pt x="186796" y="10447"/>
                    </a:lnTo>
                    <a:lnTo>
                      <a:pt x="187818" y="21054"/>
                    </a:lnTo>
                    <a:lnTo>
                      <a:pt x="188443" y="33404"/>
                    </a:lnTo>
                    <a:lnTo>
                      <a:pt x="188830" y="46647"/>
                    </a:lnTo>
                    <a:lnTo>
                      <a:pt x="189074" y="60328"/>
                    </a:lnTo>
                    <a:lnTo>
                      <a:pt x="189227" y="74214"/>
                    </a:lnTo>
                    <a:lnTo>
                      <a:pt x="189327" y="88193"/>
                    </a:lnTo>
                    <a:lnTo>
                      <a:pt x="189391" y="102214"/>
                    </a:lnTo>
                    <a:lnTo>
                      <a:pt x="189433" y="116250"/>
                    </a:lnTo>
                    <a:lnTo>
                      <a:pt x="189459" y="130297"/>
                    </a:lnTo>
                    <a:lnTo>
                      <a:pt x="189478" y="144513"/>
                    </a:lnTo>
                    <a:lnTo>
                      <a:pt x="189490" y="159205"/>
                    </a:lnTo>
                    <a:lnTo>
                      <a:pt x="189502" y="174491"/>
                    </a:lnTo>
                    <a:lnTo>
                      <a:pt x="189681" y="190011"/>
                    </a:lnTo>
                    <a:lnTo>
                      <a:pt x="190332" y="205051"/>
                    </a:lnTo>
                    <a:lnTo>
                      <a:pt x="191583" y="219227"/>
                    </a:lnTo>
                    <a:lnTo>
                      <a:pt x="193246" y="232057"/>
                    </a:lnTo>
                    <a:lnTo>
                      <a:pt x="195073" y="244059"/>
                    </a:lnTo>
                    <a:lnTo>
                      <a:pt x="197228" y="256281"/>
                    </a:lnTo>
                    <a:lnTo>
                      <a:pt x="200041" y="270696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6" name="Freeform 45"/>
              <p:cNvSpPr/>
              <p:nvPr/>
            </p:nvSpPr>
            <p:spPr>
              <a:xfrm>
                <a:off x="7353234" y="2290803"/>
                <a:ext cx="10529" cy="115815"/>
              </a:xfrm>
              <a:custGeom>
                <a:avLst/>
                <a:gdLst/>
                <a:ahLst/>
                <a:cxnLst/>
                <a:rect l="0" t="0" r="0" b="0"/>
                <a:pathLst>
                  <a:path w="10529" h="115815">
                    <a:moveTo>
                      <a:pt x="0" y="0"/>
                    </a:moveTo>
                    <a:lnTo>
                      <a:pt x="0" y="14602"/>
                    </a:lnTo>
                    <a:lnTo>
                      <a:pt x="0" y="27873"/>
                    </a:lnTo>
                    <a:lnTo>
                      <a:pt x="4" y="41065"/>
                    </a:lnTo>
                    <a:lnTo>
                      <a:pt x="207" y="54166"/>
                    </a:lnTo>
                    <a:lnTo>
                      <a:pt x="1107" y="68263"/>
                    </a:lnTo>
                    <a:lnTo>
                      <a:pt x="3906" y="86836"/>
                    </a:lnTo>
                    <a:lnTo>
                      <a:pt x="10528" y="115814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7" name="Freeform 46"/>
              <p:cNvSpPr/>
              <p:nvPr/>
            </p:nvSpPr>
            <p:spPr>
              <a:xfrm>
                <a:off x="7363762" y="2174990"/>
                <a:ext cx="10530" cy="10529"/>
              </a:xfrm>
              <a:custGeom>
                <a:avLst/>
                <a:gdLst/>
                <a:ahLst/>
                <a:cxnLst/>
                <a:rect l="0" t="0" r="0" b="0"/>
                <a:pathLst>
                  <a:path w="10530" h="10529">
                    <a:moveTo>
                      <a:pt x="10529" y="0"/>
                    </a:moveTo>
                    <a:lnTo>
                      <a:pt x="0" y="10528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8" name="Freeform 47"/>
              <p:cNvSpPr/>
              <p:nvPr/>
            </p:nvSpPr>
            <p:spPr>
              <a:xfrm>
                <a:off x="7452679" y="1974799"/>
                <a:ext cx="142711" cy="438715"/>
              </a:xfrm>
              <a:custGeom>
                <a:avLst/>
                <a:gdLst/>
                <a:ahLst/>
                <a:cxnLst/>
                <a:rect l="0" t="0" r="0" b="0"/>
                <a:pathLst>
                  <a:path w="142711" h="438715">
                    <a:moveTo>
                      <a:pt x="100597" y="326533"/>
                    </a:moveTo>
                    <a:lnTo>
                      <a:pt x="97595" y="317799"/>
                    </a:lnTo>
                    <a:lnTo>
                      <a:pt x="94174" y="310092"/>
                    </a:lnTo>
                    <a:lnTo>
                      <a:pt x="89968" y="302704"/>
                    </a:lnTo>
                    <a:lnTo>
                      <a:pt x="84722" y="295961"/>
                    </a:lnTo>
                    <a:lnTo>
                      <a:pt x="77945" y="290727"/>
                    </a:lnTo>
                    <a:lnTo>
                      <a:pt x="69516" y="287366"/>
                    </a:lnTo>
                    <a:lnTo>
                      <a:pt x="59950" y="285925"/>
                    </a:lnTo>
                    <a:lnTo>
                      <a:pt x="50155" y="286396"/>
                    </a:lnTo>
                    <a:lnTo>
                      <a:pt x="40689" y="288571"/>
                    </a:lnTo>
                    <a:lnTo>
                      <a:pt x="31899" y="292284"/>
                    </a:lnTo>
                    <a:lnTo>
                      <a:pt x="24074" y="297509"/>
                    </a:lnTo>
                    <a:lnTo>
                      <a:pt x="17265" y="304101"/>
                    </a:lnTo>
                    <a:lnTo>
                      <a:pt x="11508" y="312135"/>
                    </a:lnTo>
                    <a:lnTo>
                      <a:pt x="6923" y="321961"/>
                    </a:lnTo>
                    <a:lnTo>
                      <a:pt x="3469" y="333607"/>
                    </a:lnTo>
                    <a:lnTo>
                      <a:pt x="1129" y="346665"/>
                    </a:lnTo>
                    <a:lnTo>
                      <a:pt x="0" y="360493"/>
                    </a:lnTo>
                    <a:lnTo>
                      <a:pt x="20" y="374635"/>
                    </a:lnTo>
                    <a:lnTo>
                      <a:pt x="1168" y="388535"/>
                    </a:lnTo>
                    <a:lnTo>
                      <a:pt x="3533" y="401482"/>
                    </a:lnTo>
                    <a:lnTo>
                      <a:pt x="7055" y="413170"/>
                    </a:lnTo>
                    <a:lnTo>
                      <a:pt x="11708" y="423168"/>
                    </a:lnTo>
                    <a:lnTo>
                      <a:pt x="17578" y="430763"/>
                    </a:lnTo>
                    <a:lnTo>
                      <a:pt x="24597" y="435792"/>
                    </a:lnTo>
                    <a:lnTo>
                      <a:pt x="32412" y="438391"/>
                    </a:lnTo>
                    <a:lnTo>
                      <a:pt x="40496" y="438714"/>
                    </a:lnTo>
                    <a:lnTo>
                      <a:pt x="48522" y="437076"/>
                    </a:lnTo>
                    <a:lnTo>
                      <a:pt x="56368" y="433556"/>
                    </a:lnTo>
                    <a:lnTo>
                      <a:pt x="64014" y="427929"/>
                    </a:lnTo>
                    <a:lnTo>
                      <a:pt x="71487" y="420259"/>
                    </a:lnTo>
                    <a:lnTo>
                      <a:pt x="78657" y="410856"/>
                    </a:lnTo>
                    <a:lnTo>
                      <a:pt x="85254" y="400104"/>
                    </a:lnTo>
                    <a:lnTo>
                      <a:pt x="91175" y="388349"/>
                    </a:lnTo>
                    <a:lnTo>
                      <a:pt x="96474" y="375712"/>
                    </a:lnTo>
                    <a:lnTo>
                      <a:pt x="101268" y="362098"/>
                    </a:lnTo>
                    <a:lnTo>
                      <a:pt x="105679" y="347529"/>
                    </a:lnTo>
                    <a:lnTo>
                      <a:pt x="109812" y="331983"/>
                    </a:lnTo>
                    <a:lnTo>
                      <a:pt x="113749" y="315329"/>
                    </a:lnTo>
                    <a:lnTo>
                      <a:pt x="117544" y="297603"/>
                    </a:lnTo>
                    <a:lnTo>
                      <a:pt x="121076" y="278969"/>
                    </a:lnTo>
                    <a:lnTo>
                      <a:pt x="124069" y="259629"/>
                    </a:lnTo>
                    <a:lnTo>
                      <a:pt x="126414" y="239777"/>
                    </a:lnTo>
                    <a:lnTo>
                      <a:pt x="128158" y="219887"/>
                    </a:lnTo>
                    <a:lnTo>
                      <a:pt x="129411" y="200686"/>
                    </a:lnTo>
                    <a:lnTo>
                      <a:pt x="130291" y="182506"/>
                    </a:lnTo>
                    <a:lnTo>
                      <a:pt x="130900" y="165011"/>
                    </a:lnTo>
                    <a:lnTo>
                      <a:pt x="131316" y="147422"/>
                    </a:lnTo>
                    <a:lnTo>
                      <a:pt x="131600" y="129295"/>
                    </a:lnTo>
                    <a:lnTo>
                      <a:pt x="131792" y="110846"/>
                    </a:lnTo>
                    <a:lnTo>
                      <a:pt x="131921" y="92754"/>
                    </a:lnTo>
                    <a:lnTo>
                      <a:pt x="132003" y="75394"/>
                    </a:lnTo>
                    <a:lnTo>
                      <a:pt x="131887" y="58821"/>
                    </a:lnTo>
                    <a:lnTo>
                      <a:pt x="131279" y="42932"/>
                    </a:lnTo>
                    <a:lnTo>
                      <a:pt x="130051" y="27611"/>
                    </a:lnTo>
                    <a:lnTo>
                      <a:pt x="128231" y="13879"/>
                    </a:lnTo>
                    <a:lnTo>
                      <a:pt x="125497" y="4202"/>
                    </a:lnTo>
                    <a:lnTo>
                      <a:pt x="122014" y="0"/>
                    </a:lnTo>
                    <a:lnTo>
                      <a:pt x="118919" y="868"/>
                    </a:lnTo>
                    <a:lnTo>
                      <a:pt x="116555" y="5700"/>
                    </a:lnTo>
                    <a:lnTo>
                      <a:pt x="114855" y="13741"/>
                    </a:lnTo>
                    <a:lnTo>
                      <a:pt x="113664" y="24752"/>
                    </a:lnTo>
                    <a:lnTo>
                      <a:pt x="112843" y="38365"/>
                    </a:lnTo>
                    <a:lnTo>
                      <a:pt x="112282" y="53907"/>
                    </a:lnTo>
                    <a:lnTo>
                      <a:pt x="111902" y="70563"/>
                    </a:lnTo>
                    <a:lnTo>
                      <a:pt x="111646" y="87774"/>
                    </a:lnTo>
                    <a:lnTo>
                      <a:pt x="111474" y="105400"/>
                    </a:lnTo>
                    <a:lnTo>
                      <a:pt x="111358" y="123600"/>
                    </a:lnTo>
                    <a:lnTo>
                      <a:pt x="111285" y="142424"/>
                    </a:lnTo>
                    <a:lnTo>
                      <a:pt x="111406" y="161319"/>
                    </a:lnTo>
                    <a:lnTo>
                      <a:pt x="112020" y="179254"/>
                    </a:lnTo>
                    <a:lnTo>
                      <a:pt x="113246" y="195730"/>
                    </a:lnTo>
                    <a:lnTo>
                      <a:pt x="114883" y="210912"/>
                    </a:lnTo>
                    <a:lnTo>
                      <a:pt x="116521" y="225337"/>
                    </a:lnTo>
                    <a:lnTo>
                      <a:pt x="117921" y="239410"/>
                    </a:lnTo>
                    <a:lnTo>
                      <a:pt x="119182" y="253185"/>
                    </a:lnTo>
                    <a:lnTo>
                      <a:pt x="120636" y="266456"/>
                    </a:lnTo>
                    <a:lnTo>
                      <a:pt x="122465" y="279133"/>
                    </a:lnTo>
                    <a:lnTo>
                      <a:pt x="124694" y="291258"/>
                    </a:lnTo>
                    <a:lnTo>
                      <a:pt x="127269" y="302935"/>
                    </a:lnTo>
                    <a:lnTo>
                      <a:pt x="130111" y="314257"/>
                    </a:lnTo>
                    <a:lnTo>
                      <a:pt x="132997" y="324862"/>
                    </a:lnTo>
                    <a:lnTo>
                      <a:pt x="135854" y="334980"/>
                    </a:lnTo>
                    <a:lnTo>
                      <a:pt x="138929" y="345503"/>
                    </a:lnTo>
                    <a:lnTo>
                      <a:pt x="142710" y="358118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9" name="Freeform 48"/>
              <p:cNvSpPr/>
              <p:nvPr/>
            </p:nvSpPr>
            <p:spPr>
              <a:xfrm>
                <a:off x="7643419" y="2206575"/>
                <a:ext cx="171191" cy="176292"/>
              </a:xfrm>
              <a:custGeom>
                <a:avLst/>
                <a:gdLst/>
                <a:ahLst/>
                <a:cxnLst/>
                <a:rect l="0" t="0" r="0" b="0"/>
                <a:pathLst>
                  <a:path w="171191" h="176292">
                    <a:moveTo>
                      <a:pt x="4613" y="21057"/>
                    </a:moveTo>
                    <a:lnTo>
                      <a:pt x="1813" y="32725"/>
                    </a:lnTo>
                    <a:lnTo>
                      <a:pt x="312" y="43214"/>
                    </a:lnTo>
                    <a:lnTo>
                      <a:pt x="0" y="53521"/>
                    </a:lnTo>
                    <a:lnTo>
                      <a:pt x="505" y="63995"/>
                    </a:lnTo>
                    <a:lnTo>
                      <a:pt x="1326" y="74987"/>
                    </a:lnTo>
                    <a:lnTo>
                      <a:pt x="2151" y="86625"/>
                    </a:lnTo>
                    <a:lnTo>
                      <a:pt x="3180" y="98706"/>
                    </a:lnTo>
                    <a:lnTo>
                      <a:pt x="5004" y="110812"/>
                    </a:lnTo>
                    <a:lnTo>
                      <a:pt x="7896" y="122667"/>
                    </a:lnTo>
                    <a:lnTo>
                      <a:pt x="11847" y="133202"/>
                    </a:lnTo>
                    <a:lnTo>
                      <a:pt x="17542" y="140046"/>
                    </a:lnTo>
                    <a:lnTo>
                      <a:pt x="25016" y="142215"/>
                    </a:lnTo>
                    <a:lnTo>
                      <a:pt x="32608" y="140956"/>
                    </a:lnTo>
                    <a:lnTo>
                      <a:pt x="39899" y="137521"/>
                    </a:lnTo>
                    <a:lnTo>
                      <a:pt x="46649" y="132416"/>
                    </a:lnTo>
                    <a:lnTo>
                      <a:pt x="52353" y="125537"/>
                    </a:lnTo>
                    <a:lnTo>
                      <a:pt x="56824" y="117005"/>
                    </a:lnTo>
                    <a:lnTo>
                      <a:pt x="60361" y="109608"/>
                    </a:lnTo>
                    <a:lnTo>
                      <a:pt x="63483" y="107112"/>
                    </a:lnTo>
                    <a:lnTo>
                      <a:pt x="66619" y="109215"/>
                    </a:lnTo>
                    <a:lnTo>
                      <a:pt x="70241" y="114467"/>
                    </a:lnTo>
                    <a:lnTo>
                      <a:pt x="74554" y="121695"/>
                    </a:lnTo>
                    <a:lnTo>
                      <a:pt x="79542" y="130141"/>
                    </a:lnTo>
                    <a:lnTo>
                      <a:pt x="85096" y="139334"/>
                    </a:lnTo>
                    <a:lnTo>
                      <a:pt x="91253" y="148663"/>
                    </a:lnTo>
                    <a:lnTo>
                      <a:pt x="98203" y="157340"/>
                    </a:lnTo>
                    <a:lnTo>
                      <a:pt x="105978" y="164987"/>
                    </a:lnTo>
                    <a:lnTo>
                      <a:pt x="114316" y="171108"/>
                    </a:lnTo>
                    <a:lnTo>
                      <a:pt x="122755" y="174942"/>
                    </a:lnTo>
                    <a:lnTo>
                      <a:pt x="131019" y="176291"/>
                    </a:lnTo>
                    <a:lnTo>
                      <a:pt x="138855" y="175265"/>
                    </a:lnTo>
                    <a:lnTo>
                      <a:pt x="145965" y="172001"/>
                    </a:lnTo>
                    <a:lnTo>
                      <a:pt x="152258" y="166805"/>
                    </a:lnTo>
                    <a:lnTo>
                      <a:pt x="157654" y="159914"/>
                    </a:lnTo>
                    <a:lnTo>
                      <a:pt x="161987" y="151402"/>
                    </a:lnTo>
                    <a:lnTo>
                      <a:pt x="165274" y="141455"/>
                    </a:lnTo>
                    <a:lnTo>
                      <a:pt x="167670" y="130186"/>
                    </a:lnTo>
                    <a:lnTo>
                      <a:pt x="169370" y="117565"/>
                    </a:lnTo>
                    <a:lnTo>
                      <a:pt x="170549" y="103713"/>
                    </a:lnTo>
                    <a:lnTo>
                      <a:pt x="171190" y="89174"/>
                    </a:lnTo>
                    <a:lnTo>
                      <a:pt x="171097" y="74802"/>
                    </a:lnTo>
                    <a:lnTo>
                      <a:pt x="170220" y="61073"/>
                    </a:lnTo>
                    <a:lnTo>
                      <a:pt x="168611" y="48345"/>
                    </a:lnTo>
                    <a:lnTo>
                      <a:pt x="166081" y="35680"/>
                    </a:lnTo>
                    <a:lnTo>
                      <a:pt x="161290" y="20852"/>
                    </a:lnTo>
                    <a:lnTo>
                      <a:pt x="152012" y="0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0" name="Freeform 49"/>
              <p:cNvSpPr/>
              <p:nvPr/>
            </p:nvSpPr>
            <p:spPr>
              <a:xfrm>
                <a:off x="7858602" y="2230669"/>
                <a:ext cx="115814" cy="175949"/>
              </a:xfrm>
              <a:custGeom>
                <a:avLst/>
                <a:gdLst/>
                <a:ahLst/>
                <a:cxnLst/>
                <a:rect l="0" t="0" r="0" b="0"/>
                <a:pathLst>
                  <a:path w="115814" h="175949">
                    <a:moveTo>
                      <a:pt x="0" y="70663"/>
                    </a:moveTo>
                    <a:lnTo>
                      <a:pt x="5935" y="76463"/>
                    </a:lnTo>
                    <a:lnTo>
                      <a:pt x="12140" y="81387"/>
                    </a:lnTo>
                    <a:lnTo>
                      <a:pt x="19234" y="85881"/>
                    </a:lnTo>
                    <a:lnTo>
                      <a:pt x="27174" y="89756"/>
                    </a:lnTo>
                    <a:lnTo>
                      <a:pt x="35821" y="92473"/>
                    </a:lnTo>
                    <a:lnTo>
                      <a:pt x="45010" y="93823"/>
                    </a:lnTo>
                    <a:lnTo>
                      <a:pt x="54438" y="93752"/>
                    </a:lnTo>
                    <a:lnTo>
                      <a:pt x="63679" y="92186"/>
                    </a:lnTo>
                    <a:lnTo>
                      <a:pt x="72510" y="89234"/>
                    </a:lnTo>
                    <a:lnTo>
                      <a:pt x="80573" y="84812"/>
                    </a:lnTo>
                    <a:lnTo>
                      <a:pt x="87308" y="78570"/>
                    </a:lnTo>
                    <a:lnTo>
                      <a:pt x="92531" y="70488"/>
                    </a:lnTo>
                    <a:lnTo>
                      <a:pt x="96055" y="60977"/>
                    </a:lnTo>
                    <a:lnTo>
                      <a:pt x="97529" y="50685"/>
                    </a:lnTo>
                    <a:lnTo>
                      <a:pt x="96961" y="40071"/>
                    </a:lnTo>
                    <a:lnTo>
                      <a:pt x="94479" y="29693"/>
                    </a:lnTo>
                    <a:lnTo>
                      <a:pt x="90155" y="20263"/>
                    </a:lnTo>
                    <a:lnTo>
                      <a:pt x="84217" y="12090"/>
                    </a:lnTo>
                    <a:lnTo>
                      <a:pt x="77149" y="5605"/>
                    </a:lnTo>
                    <a:lnTo>
                      <a:pt x="69575" y="1522"/>
                    </a:lnTo>
                    <a:lnTo>
                      <a:pt x="61895" y="0"/>
                    </a:lnTo>
                    <a:lnTo>
                      <a:pt x="54283" y="739"/>
                    </a:lnTo>
                    <a:lnTo>
                      <a:pt x="46792" y="3277"/>
                    </a:lnTo>
                    <a:lnTo>
                      <a:pt x="39425" y="7173"/>
                    </a:lnTo>
                    <a:lnTo>
                      <a:pt x="32325" y="12377"/>
                    </a:lnTo>
                    <a:lnTo>
                      <a:pt x="25776" y="19217"/>
                    </a:lnTo>
                    <a:lnTo>
                      <a:pt x="19895" y="27736"/>
                    </a:lnTo>
                    <a:lnTo>
                      <a:pt x="14963" y="37558"/>
                    </a:lnTo>
                    <a:lnTo>
                      <a:pt x="11479" y="48066"/>
                    </a:lnTo>
                    <a:lnTo>
                      <a:pt x="9585" y="58843"/>
                    </a:lnTo>
                    <a:lnTo>
                      <a:pt x="9109" y="69842"/>
                    </a:lnTo>
                    <a:lnTo>
                      <a:pt x="9770" y="81284"/>
                    </a:lnTo>
                    <a:lnTo>
                      <a:pt x="11290" y="93268"/>
                    </a:lnTo>
                    <a:lnTo>
                      <a:pt x="13595" y="105434"/>
                    </a:lnTo>
                    <a:lnTo>
                      <a:pt x="16812" y="117076"/>
                    </a:lnTo>
                    <a:lnTo>
                      <a:pt x="20941" y="127829"/>
                    </a:lnTo>
                    <a:lnTo>
                      <a:pt x="26018" y="137507"/>
                    </a:lnTo>
                    <a:lnTo>
                      <a:pt x="32181" y="145936"/>
                    </a:lnTo>
                    <a:lnTo>
                      <a:pt x="39409" y="153154"/>
                    </a:lnTo>
                    <a:lnTo>
                      <a:pt x="47705" y="159189"/>
                    </a:lnTo>
                    <a:lnTo>
                      <a:pt x="57176" y="163959"/>
                    </a:lnTo>
                    <a:lnTo>
                      <a:pt x="67753" y="167543"/>
                    </a:lnTo>
                    <a:lnTo>
                      <a:pt x="78642" y="170145"/>
                    </a:lnTo>
                    <a:lnTo>
                      <a:pt x="89498" y="172265"/>
                    </a:lnTo>
                    <a:lnTo>
                      <a:pt x="101270" y="174093"/>
                    </a:lnTo>
                    <a:lnTo>
                      <a:pt x="115813" y="175948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1" name="Freeform 50"/>
              <p:cNvSpPr/>
              <p:nvPr/>
            </p:nvSpPr>
            <p:spPr>
              <a:xfrm>
                <a:off x="8018005" y="2196047"/>
                <a:ext cx="111797" cy="200042"/>
              </a:xfrm>
              <a:custGeom>
                <a:avLst/>
                <a:gdLst/>
                <a:ahLst/>
                <a:cxnLst/>
                <a:rect l="0" t="0" r="0" b="0"/>
                <a:pathLst>
                  <a:path w="111797" h="200042">
                    <a:moveTo>
                      <a:pt x="82752" y="0"/>
                    </a:moveTo>
                    <a:lnTo>
                      <a:pt x="73952" y="5800"/>
                    </a:lnTo>
                    <a:lnTo>
                      <a:pt x="65605" y="10725"/>
                    </a:lnTo>
                    <a:lnTo>
                      <a:pt x="56910" y="15232"/>
                    </a:lnTo>
                    <a:lnTo>
                      <a:pt x="47962" y="19625"/>
                    </a:lnTo>
                    <a:lnTo>
                      <a:pt x="39115" y="24287"/>
                    </a:lnTo>
                    <a:lnTo>
                      <a:pt x="30582" y="29407"/>
                    </a:lnTo>
                    <a:lnTo>
                      <a:pt x="22565" y="35157"/>
                    </a:lnTo>
                    <a:lnTo>
                      <a:pt x="15336" y="41778"/>
                    </a:lnTo>
                    <a:lnTo>
                      <a:pt x="8973" y="49304"/>
                    </a:lnTo>
                    <a:lnTo>
                      <a:pt x="3871" y="57461"/>
                    </a:lnTo>
                    <a:lnTo>
                      <a:pt x="799" y="65774"/>
                    </a:lnTo>
                    <a:lnTo>
                      <a:pt x="0" y="73951"/>
                    </a:lnTo>
                    <a:lnTo>
                      <a:pt x="1412" y="81726"/>
                    </a:lnTo>
                    <a:lnTo>
                      <a:pt x="4944" y="88795"/>
                    </a:lnTo>
                    <a:lnTo>
                      <a:pt x="10318" y="95056"/>
                    </a:lnTo>
                    <a:lnTo>
                      <a:pt x="17161" y="100259"/>
                    </a:lnTo>
                    <a:lnTo>
                      <a:pt x="25109" y="103931"/>
                    </a:lnTo>
                    <a:lnTo>
                      <a:pt x="33855" y="105966"/>
                    </a:lnTo>
                    <a:lnTo>
                      <a:pt x="43164" y="106876"/>
                    </a:lnTo>
                    <a:lnTo>
                      <a:pt x="52865" y="107572"/>
                    </a:lnTo>
                    <a:lnTo>
                      <a:pt x="62831" y="108608"/>
                    </a:lnTo>
                    <a:lnTo>
                      <a:pt x="72810" y="110326"/>
                    </a:lnTo>
                    <a:lnTo>
                      <a:pt x="82436" y="113017"/>
                    </a:lnTo>
                    <a:lnTo>
                      <a:pt x="91528" y="116733"/>
                    </a:lnTo>
                    <a:lnTo>
                      <a:pt x="99600" y="121671"/>
                    </a:lnTo>
                    <a:lnTo>
                      <a:pt x="105811" y="128259"/>
                    </a:lnTo>
                    <a:lnTo>
                      <a:pt x="109869" y="136570"/>
                    </a:lnTo>
                    <a:lnTo>
                      <a:pt x="111796" y="146064"/>
                    </a:lnTo>
                    <a:lnTo>
                      <a:pt x="111660" y="155812"/>
                    </a:lnTo>
                    <a:lnTo>
                      <a:pt x="109709" y="165243"/>
                    </a:lnTo>
                    <a:lnTo>
                      <a:pt x="105978" y="173843"/>
                    </a:lnTo>
                    <a:lnTo>
                      <a:pt x="100209" y="181006"/>
                    </a:lnTo>
                    <a:lnTo>
                      <a:pt x="92447" y="186558"/>
                    </a:lnTo>
                    <a:lnTo>
                      <a:pt x="83027" y="190666"/>
                    </a:lnTo>
                    <a:lnTo>
                      <a:pt x="71170" y="194049"/>
                    </a:lnTo>
                    <a:lnTo>
                      <a:pt x="52480" y="197004"/>
                    </a:lnTo>
                    <a:lnTo>
                      <a:pt x="19581" y="200041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2" name="Freeform 51"/>
              <p:cNvSpPr/>
              <p:nvPr/>
            </p:nvSpPr>
            <p:spPr>
              <a:xfrm>
                <a:off x="8186035" y="2027591"/>
                <a:ext cx="41066" cy="389555"/>
              </a:xfrm>
              <a:custGeom>
                <a:avLst/>
                <a:gdLst/>
                <a:ahLst/>
                <a:cxnLst/>
                <a:rect l="0" t="0" r="0" b="0"/>
                <a:pathLst>
                  <a:path w="41066" h="389555">
                    <a:moveTo>
                      <a:pt x="9479" y="0"/>
                    </a:moveTo>
                    <a:lnTo>
                      <a:pt x="8038" y="8674"/>
                    </a:lnTo>
                    <a:lnTo>
                      <a:pt x="6123" y="21021"/>
                    </a:lnTo>
                    <a:lnTo>
                      <a:pt x="4301" y="35199"/>
                    </a:lnTo>
                    <a:lnTo>
                      <a:pt x="2801" y="50458"/>
                    </a:lnTo>
                    <a:lnTo>
                      <a:pt x="1658" y="66270"/>
                    </a:lnTo>
                    <a:lnTo>
                      <a:pt x="824" y="82103"/>
                    </a:lnTo>
                    <a:lnTo>
                      <a:pt x="238" y="97669"/>
                    </a:lnTo>
                    <a:lnTo>
                      <a:pt x="0" y="112730"/>
                    </a:lnTo>
                    <a:lnTo>
                      <a:pt x="366" y="127003"/>
                    </a:lnTo>
                    <a:lnTo>
                      <a:pt x="1422" y="140434"/>
                    </a:lnTo>
                    <a:lnTo>
                      <a:pt x="2944" y="153607"/>
                    </a:lnTo>
                    <a:lnTo>
                      <a:pt x="4503" y="167599"/>
                    </a:lnTo>
                    <a:lnTo>
                      <a:pt x="5853" y="182941"/>
                    </a:lnTo>
                    <a:lnTo>
                      <a:pt x="7078" y="199333"/>
                    </a:lnTo>
                    <a:lnTo>
                      <a:pt x="8508" y="215956"/>
                    </a:lnTo>
                    <a:lnTo>
                      <a:pt x="10322" y="232290"/>
                    </a:lnTo>
                    <a:lnTo>
                      <a:pt x="12540" y="248325"/>
                    </a:lnTo>
                    <a:lnTo>
                      <a:pt x="15108" y="264377"/>
                    </a:lnTo>
                    <a:lnTo>
                      <a:pt x="17950" y="280643"/>
                    </a:lnTo>
                    <a:lnTo>
                      <a:pt x="20995" y="296854"/>
                    </a:lnTo>
                    <a:lnTo>
                      <a:pt x="24185" y="312372"/>
                    </a:lnTo>
                    <a:lnTo>
                      <a:pt x="27471" y="326880"/>
                    </a:lnTo>
                    <a:lnTo>
                      <a:pt x="30672" y="340135"/>
                    </a:lnTo>
                    <a:lnTo>
                      <a:pt x="33781" y="353214"/>
                    </a:lnTo>
                    <a:lnTo>
                      <a:pt x="37071" y="368378"/>
                    </a:lnTo>
                    <a:lnTo>
                      <a:pt x="41065" y="389554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3" name="Freeform 52"/>
              <p:cNvSpPr/>
              <p:nvPr/>
            </p:nvSpPr>
            <p:spPr>
              <a:xfrm>
                <a:off x="8079700" y="2196047"/>
                <a:ext cx="221100" cy="10529"/>
              </a:xfrm>
              <a:custGeom>
                <a:avLst/>
                <a:gdLst/>
                <a:ahLst/>
                <a:cxnLst/>
                <a:rect l="0" t="0" r="0" b="0"/>
                <a:pathLst>
                  <a:path w="221100" h="10529">
                    <a:moveTo>
                      <a:pt x="221099" y="0"/>
                    </a:moveTo>
                    <a:lnTo>
                      <a:pt x="209363" y="0"/>
                    </a:lnTo>
                    <a:lnTo>
                      <a:pt x="198234" y="0"/>
                    </a:lnTo>
                    <a:lnTo>
                      <a:pt x="186636" y="0"/>
                    </a:lnTo>
                    <a:lnTo>
                      <a:pt x="174476" y="0"/>
                    </a:lnTo>
                    <a:lnTo>
                      <a:pt x="161815" y="0"/>
                    </a:lnTo>
                    <a:lnTo>
                      <a:pt x="148755" y="5"/>
                    </a:lnTo>
                    <a:lnTo>
                      <a:pt x="135231" y="177"/>
                    </a:lnTo>
                    <a:lnTo>
                      <a:pt x="121017" y="826"/>
                    </a:lnTo>
                    <a:lnTo>
                      <a:pt x="106053" y="2074"/>
                    </a:lnTo>
                    <a:lnTo>
                      <a:pt x="90581" y="3727"/>
                    </a:lnTo>
                    <a:lnTo>
                      <a:pt x="75042" y="5375"/>
                    </a:lnTo>
                    <a:lnTo>
                      <a:pt x="59720" y="6778"/>
                    </a:lnTo>
                    <a:lnTo>
                      <a:pt x="45296" y="7873"/>
                    </a:lnTo>
                    <a:lnTo>
                      <a:pt x="31520" y="8801"/>
                    </a:lnTo>
                    <a:lnTo>
                      <a:pt x="17187" y="9640"/>
                    </a:lnTo>
                    <a:lnTo>
                      <a:pt x="0" y="10528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4" name="Freeform 53"/>
              <p:cNvSpPr/>
              <p:nvPr/>
            </p:nvSpPr>
            <p:spPr>
              <a:xfrm>
                <a:off x="8585068" y="2111819"/>
                <a:ext cx="35764" cy="326384"/>
              </a:xfrm>
              <a:custGeom>
                <a:avLst/>
                <a:gdLst/>
                <a:ahLst/>
                <a:cxnLst/>
                <a:rect l="0" t="0" r="0" b="0"/>
                <a:pathLst>
                  <a:path w="35764" h="326384">
                    <a:moveTo>
                      <a:pt x="0" y="0"/>
                    </a:moveTo>
                    <a:lnTo>
                      <a:pt x="2866" y="11802"/>
                    </a:lnTo>
                    <a:lnTo>
                      <a:pt x="5008" y="23571"/>
                    </a:lnTo>
                    <a:lnTo>
                      <a:pt x="6615" y="36456"/>
                    </a:lnTo>
                    <a:lnTo>
                      <a:pt x="7968" y="50132"/>
                    </a:lnTo>
                    <a:lnTo>
                      <a:pt x="9465" y="63812"/>
                    </a:lnTo>
                    <a:lnTo>
                      <a:pt x="11317" y="77037"/>
                    </a:lnTo>
                    <a:lnTo>
                      <a:pt x="13557" y="90007"/>
                    </a:lnTo>
                    <a:lnTo>
                      <a:pt x="16138" y="103383"/>
                    </a:lnTo>
                    <a:lnTo>
                      <a:pt x="18982" y="117528"/>
                    </a:lnTo>
                    <a:lnTo>
                      <a:pt x="21858" y="132485"/>
                    </a:lnTo>
                    <a:lnTo>
                      <a:pt x="24403" y="148144"/>
                    </a:lnTo>
                    <a:lnTo>
                      <a:pt x="26447" y="164347"/>
                    </a:lnTo>
                    <a:lnTo>
                      <a:pt x="28158" y="180789"/>
                    </a:lnTo>
                    <a:lnTo>
                      <a:pt x="29920" y="197046"/>
                    </a:lnTo>
                    <a:lnTo>
                      <a:pt x="31950" y="212903"/>
                    </a:lnTo>
                    <a:lnTo>
                      <a:pt x="33977" y="228329"/>
                    </a:lnTo>
                    <a:lnTo>
                      <a:pt x="35353" y="243380"/>
                    </a:lnTo>
                    <a:lnTo>
                      <a:pt x="35763" y="258123"/>
                    </a:lnTo>
                    <a:lnTo>
                      <a:pt x="35370" y="272222"/>
                    </a:lnTo>
                    <a:lnTo>
                      <a:pt x="34606" y="286423"/>
                    </a:lnTo>
                    <a:lnTo>
                      <a:pt x="33402" y="303093"/>
                    </a:lnTo>
                    <a:lnTo>
                      <a:pt x="31585" y="326383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5" name="Freeform 54"/>
              <p:cNvSpPr/>
              <p:nvPr/>
            </p:nvSpPr>
            <p:spPr>
              <a:xfrm>
                <a:off x="8490311" y="2063564"/>
                <a:ext cx="389555" cy="386805"/>
              </a:xfrm>
              <a:custGeom>
                <a:avLst/>
                <a:gdLst/>
                <a:ahLst/>
                <a:cxnLst/>
                <a:rect l="0" t="0" r="0" b="0"/>
                <a:pathLst>
                  <a:path w="389555" h="386805">
                    <a:moveTo>
                      <a:pt x="0" y="58783"/>
                    </a:moveTo>
                    <a:lnTo>
                      <a:pt x="3069" y="50049"/>
                    </a:lnTo>
                    <a:lnTo>
                      <a:pt x="7131" y="42342"/>
                    </a:lnTo>
                    <a:lnTo>
                      <a:pt x="12628" y="34945"/>
                    </a:lnTo>
                    <a:lnTo>
                      <a:pt x="19560" y="27856"/>
                    </a:lnTo>
                    <a:lnTo>
                      <a:pt x="28007" y="21326"/>
                    </a:lnTo>
                    <a:lnTo>
                      <a:pt x="37862" y="15458"/>
                    </a:lnTo>
                    <a:lnTo>
                      <a:pt x="49046" y="10366"/>
                    </a:lnTo>
                    <a:lnTo>
                      <a:pt x="61596" y="6244"/>
                    </a:lnTo>
                    <a:lnTo>
                      <a:pt x="75401" y="3107"/>
                    </a:lnTo>
                    <a:lnTo>
                      <a:pt x="90073" y="984"/>
                    </a:lnTo>
                    <a:lnTo>
                      <a:pt x="105067" y="0"/>
                    </a:lnTo>
                    <a:lnTo>
                      <a:pt x="120035" y="119"/>
                    </a:lnTo>
                    <a:lnTo>
                      <a:pt x="134677" y="1334"/>
                    </a:lnTo>
                    <a:lnTo>
                      <a:pt x="148663" y="3744"/>
                    </a:lnTo>
                    <a:lnTo>
                      <a:pt x="161879" y="7295"/>
                    </a:lnTo>
                    <a:lnTo>
                      <a:pt x="174227" y="11967"/>
                    </a:lnTo>
                    <a:lnTo>
                      <a:pt x="185536" y="17852"/>
                    </a:lnTo>
                    <a:lnTo>
                      <a:pt x="195813" y="24889"/>
                    </a:lnTo>
                    <a:lnTo>
                      <a:pt x="205209" y="33056"/>
                    </a:lnTo>
                    <a:lnTo>
                      <a:pt x="213915" y="42440"/>
                    </a:lnTo>
                    <a:lnTo>
                      <a:pt x="222095" y="52975"/>
                    </a:lnTo>
                    <a:lnTo>
                      <a:pt x="229404" y="64473"/>
                    </a:lnTo>
                    <a:lnTo>
                      <a:pt x="235030" y="76715"/>
                    </a:lnTo>
                    <a:lnTo>
                      <a:pt x="238663" y="89500"/>
                    </a:lnTo>
                    <a:lnTo>
                      <a:pt x="240457" y="102508"/>
                    </a:lnTo>
                    <a:lnTo>
                      <a:pt x="240756" y="115313"/>
                    </a:lnTo>
                    <a:lnTo>
                      <a:pt x="239916" y="127698"/>
                    </a:lnTo>
                    <a:lnTo>
                      <a:pt x="238084" y="139471"/>
                    </a:lnTo>
                    <a:lnTo>
                      <a:pt x="235192" y="150385"/>
                    </a:lnTo>
                    <a:lnTo>
                      <a:pt x="231289" y="160394"/>
                    </a:lnTo>
                    <a:lnTo>
                      <a:pt x="226536" y="169607"/>
                    </a:lnTo>
                    <a:lnTo>
                      <a:pt x="221122" y="178191"/>
                    </a:lnTo>
                    <a:lnTo>
                      <a:pt x="215211" y="186293"/>
                    </a:lnTo>
                    <a:lnTo>
                      <a:pt x="208614" y="193720"/>
                    </a:lnTo>
                    <a:lnTo>
                      <a:pt x="200821" y="199957"/>
                    </a:lnTo>
                    <a:lnTo>
                      <a:pt x="191677" y="204827"/>
                    </a:lnTo>
                    <a:lnTo>
                      <a:pt x="182289" y="208798"/>
                    </a:lnTo>
                    <a:lnTo>
                      <a:pt x="174936" y="213475"/>
                    </a:lnTo>
                    <a:lnTo>
                      <a:pt x="170945" y="219773"/>
                    </a:lnTo>
                    <a:lnTo>
                      <a:pt x="170223" y="226895"/>
                    </a:lnTo>
                    <a:lnTo>
                      <a:pt x="171998" y="234648"/>
                    </a:lnTo>
                    <a:lnTo>
                      <a:pt x="175672" y="242856"/>
                    </a:lnTo>
                    <a:lnTo>
                      <a:pt x="180992" y="251144"/>
                    </a:lnTo>
                    <a:lnTo>
                      <a:pt x="187694" y="259276"/>
                    </a:lnTo>
                    <a:lnTo>
                      <a:pt x="195324" y="267175"/>
                    </a:lnTo>
                    <a:lnTo>
                      <a:pt x="203297" y="274852"/>
                    </a:lnTo>
                    <a:lnTo>
                      <a:pt x="211255" y="282348"/>
                    </a:lnTo>
                    <a:lnTo>
                      <a:pt x="219058" y="289872"/>
                    </a:lnTo>
                    <a:lnTo>
                      <a:pt x="226679" y="297770"/>
                    </a:lnTo>
                    <a:lnTo>
                      <a:pt x="234144" y="306195"/>
                    </a:lnTo>
                    <a:lnTo>
                      <a:pt x="241649" y="314974"/>
                    </a:lnTo>
                    <a:lnTo>
                      <a:pt x="249535" y="323713"/>
                    </a:lnTo>
                    <a:lnTo>
                      <a:pt x="257958" y="332184"/>
                    </a:lnTo>
                    <a:lnTo>
                      <a:pt x="266905" y="340329"/>
                    </a:lnTo>
                    <a:lnTo>
                      <a:pt x="276290" y="348177"/>
                    </a:lnTo>
                    <a:lnTo>
                      <a:pt x="286012" y="355785"/>
                    </a:lnTo>
                    <a:lnTo>
                      <a:pt x="295982" y="363046"/>
                    </a:lnTo>
                    <a:lnTo>
                      <a:pt x="306127" y="369702"/>
                    </a:lnTo>
                    <a:lnTo>
                      <a:pt x="316393" y="375654"/>
                    </a:lnTo>
                    <a:lnTo>
                      <a:pt x="326744" y="380635"/>
                    </a:lnTo>
                    <a:lnTo>
                      <a:pt x="337154" y="384150"/>
                    </a:lnTo>
                    <a:lnTo>
                      <a:pt x="347588" y="386072"/>
                    </a:lnTo>
                    <a:lnTo>
                      <a:pt x="357581" y="386731"/>
                    </a:lnTo>
                    <a:lnTo>
                      <a:pt x="367214" y="386804"/>
                    </a:lnTo>
                    <a:lnTo>
                      <a:pt x="377333" y="386297"/>
                    </a:lnTo>
                    <a:lnTo>
                      <a:pt x="389554" y="385167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6" name="Freeform 55"/>
              <p:cNvSpPr/>
              <p:nvPr/>
            </p:nvSpPr>
            <p:spPr>
              <a:xfrm>
                <a:off x="8785110" y="2280440"/>
                <a:ext cx="126343" cy="140821"/>
              </a:xfrm>
              <a:custGeom>
                <a:avLst/>
                <a:gdLst/>
                <a:ahLst/>
                <a:cxnLst/>
                <a:rect l="0" t="0" r="0" b="0"/>
                <a:pathLst>
                  <a:path w="126343" h="140821">
                    <a:moveTo>
                      <a:pt x="0" y="20892"/>
                    </a:moveTo>
                    <a:lnTo>
                      <a:pt x="3068" y="29559"/>
                    </a:lnTo>
                    <a:lnTo>
                      <a:pt x="7130" y="36625"/>
                    </a:lnTo>
                    <a:lnTo>
                      <a:pt x="12628" y="42727"/>
                    </a:lnTo>
                    <a:lnTo>
                      <a:pt x="19560" y="47955"/>
                    </a:lnTo>
                    <a:lnTo>
                      <a:pt x="28006" y="52169"/>
                    </a:lnTo>
                    <a:lnTo>
                      <a:pt x="37852" y="55365"/>
                    </a:lnTo>
                    <a:lnTo>
                      <a:pt x="48690" y="57361"/>
                    </a:lnTo>
                    <a:lnTo>
                      <a:pt x="59944" y="57728"/>
                    </a:lnTo>
                    <a:lnTo>
                      <a:pt x="71227" y="56372"/>
                    </a:lnTo>
                    <a:lnTo>
                      <a:pt x="81732" y="53173"/>
                    </a:lnTo>
                    <a:lnTo>
                      <a:pt x="90187" y="47828"/>
                    </a:lnTo>
                    <a:lnTo>
                      <a:pt x="96079" y="40392"/>
                    </a:lnTo>
                    <a:lnTo>
                      <a:pt x="99235" y="31671"/>
                    </a:lnTo>
                    <a:lnTo>
                      <a:pt x="99474" y="22982"/>
                    </a:lnTo>
                    <a:lnTo>
                      <a:pt x="97000" y="15083"/>
                    </a:lnTo>
                    <a:lnTo>
                      <a:pt x="92122" y="8497"/>
                    </a:lnTo>
                    <a:lnTo>
                      <a:pt x="85054" y="3757"/>
                    </a:lnTo>
                    <a:lnTo>
                      <a:pt x="76131" y="951"/>
                    </a:lnTo>
                    <a:lnTo>
                      <a:pt x="66078" y="0"/>
                    </a:lnTo>
                    <a:lnTo>
                      <a:pt x="55881" y="858"/>
                    </a:lnTo>
                    <a:lnTo>
                      <a:pt x="46108" y="3322"/>
                    </a:lnTo>
                    <a:lnTo>
                      <a:pt x="37092" y="7242"/>
                    </a:lnTo>
                    <a:lnTo>
                      <a:pt x="29108" y="12613"/>
                    </a:lnTo>
                    <a:lnTo>
                      <a:pt x="22188" y="19301"/>
                    </a:lnTo>
                    <a:lnTo>
                      <a:pt x="16355" y="27231"/>
                    </a:lnTo>
                    <a:lnTo>
                      <a:pt x="11718" y="36456"/>
                    </a:lnTo>
                    <a:lnTo>
                      <a:pt x="8234" y="46880"/>
                    </a:lnTo>
                    <a:lnTo>
                      <a:pt x="6043" y="58134"/>
                    </a:lnTo>
                    <a:lnTo>
                      <a:pt x="5545" y="69679"/>
                    </a:lnTo>
                    <a:lnTo>
                      <a:pt x="6804" y="81179"/>
                    </a:lnTo>
                    <a:lnTo>
                      <a:pt x="9598" y="92340"/>
                    </a:lnTo>
                    <a:lnTo>
                      <a:pt x="13607" y="102835"/>
                    </a:lnTo>
                    <a:lnTo>
                      <a:pt x="18532" y="112550"/>
                    </a:lnTo>
                    <a:lnTo>
                      <a:pt x="24447" y="121225"/>
                    </a:lnTo>
                    <a:lnTo>
                      <a:pt x="31774" y="128382"/>
                    </a:lnTo>
                    <a:lnTo>
                      <a:pt x="40624" y="133896"/>
                    </a:lnTo>
                    <a:lnTo>
                      <a:pt x="50667" y="137786"/>
                    </a:lnTo>
                    <a:lnTo>
                      <a:pt x="61327" y="140039"/>
                    </a:lnTo>
                    <a:lnTo>
                      <a:pt x="72191" y="140820"/>
                    </a:lnTo>
                    <a:lnTo>
                      <a:pt x="82805" y="140562"/>
                    </a:lnTo>
                    <a:lnTo>
                      <a:pt x="93733" y="139846"/>
                    </a:lnTo>
                    <a:lnTo>
                      <a:pt x="107044" y="138615"/>
                    </a:lnTo>
                    <a:lnTo>
                      <a:pt x="126342" y="136705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7" name="Freeform 56"/>
              <p:cNvSpPr/>
              <p:nvPr/>
            </p:nvSpPr>
            <p:spPr>
              <a:xfrm>
                <a:off x="8858809" y="2298380"/>
                <a:ext cx="198510" cy="339865"/>
              </a:xfrm>
              <a:custGeom>
                <a:avLst/>
                <a:gdLst/>
                <a:ahLst/>
                <a:cxnLst/>
                <a:rect l="0" t="0" r="0" b="0"/>
                <a:pathLst>
                  <a:path w="198510" h="339865">
                    <a:moveTo>
                      <a:pt x="157928" y="87180"/>
                    </a:moveTo>
                    <a:lnTo>
                      <a:pt x="163795" y="81312"/>
                    </a:lnTo>
                    <a:lnTo>
                      <a:pt x="169359" y="75747"/>
                    </a:lnTo>
                    <a:lnTo>
                      <a:pt x="175145" y="69944"/>
                    </a:lnTo>
                    <a:lnTo>
                      <a:pt x="180707" y="63690"/>
                    </a:lnTo>
                    <a:lnTo>
                      <a:pt x="185092" y="56712"/>
                    </a:lnTo>
                    <a:lnTo>
                      <a:pt x="187855" y="48936"/>
                    </a:lnTo>
                    <a:lnTo>
                      <a:pt x="188882" y="40607"/>
                    </a:lnTo>
                    <a:lnTo>
                      <a:pt x="188127" y="32176"/>
                    </a:lnTo>
                    <a:lnTo>
                      <a:pt x="185754" y="23925"/>
                    </a:lnTo>
                    <a:lnTo>
                      <a:pt x="181739" y="16268"/>
                    </a:lnTo>
                    <a:lnTo>
                      <a:pt x="175776" y="9812"/>
                    </a:lnTo>
                    <a:lnTo>
                      <a:pt x="167885" y="4780"/>
                    </a:lnTo>
                    <a:lnTo>
                      <a:pt x="158504" y="1386"/>
                    </a:lnTo>
                    <a:lnTo>
                      <a:pt x="148300" y="0"/>
                    </a:lnTo>
                    <a:lnTo>
                      <a:pt x="137739" y="628"/>
                    </a:lnTo>
                    <a:lnTo>
                      <a:pt x="127228" y="3149"/>
                    </a:lnTo>
                    <a:lnTo>
                      <a:pt x="117177" y="7500"/>
                    </a:lnTo>
                    <a:lnTo>
                      <a:pt x="107764" y="13464"/>
                    </a:lnTo>
                    <a:lnTo>
                      <a:pt x="99293" y="20890"/>
                    </a:lnTo>
                    <a:lnTo>
                      <a:pt x="92274" y="29768"/>
                    </a:lnTo>
                    <a:lnTo>
                      <a:pt x="86855" y="39956"/>
                    </a:lnTo>
                    <a:lnTo>
                      <a:pt x="83199" y="51050"/>
                    </a:lnTo>
                    <a:lnTo>
                      <a:pt x="81636" y="62488"/>
                    </a:lnTo>
                    <a:lnTo>
                      <a:pt x="82146" y="73910"/>
                    </a:lnTo>
                    <a:lnTo>
                      <a:pt x="84588" y="84850"/>
                    </a:lnTo>
                    <a:lnTo>
                      <a:pt x="88884" y="94663"/>
                    </a:lnTo>
                    <a:lnTo>
                      <a:pt x="94804" y="103098"/>
                    </a:lnTo>
                    <a:lnTo>
                      <a:pt x="101860" y="109761"/>
                    </a:lnTo>
                    <a:lnTo>
                      <a:pt x="109426" y="113963"/>
                    </a:lnTo>
                    <a:lnTo>
                      <a:pt x="117102" y="115566"/>
                    </a:lnTo>
                    <a:lnTo>
                      <a:pt x="124710" y="114881"/>
                    </a:lnTo>
                    <a:lnTo>
                      <a:pt x="132198" y="112378"/>
                    </a:lnTo>
                    <a:lnTo>
                      <a:pt x="139561" y="108512"/>
                    </a:lnTo>
                    <a:lnTo>
                      <a:pt x="146660" y="103496"/>
                    </a:lnTo>
                    <a:lnTo>
                      <a:pt x="153209" y="97316"/>
                    </a:lnTo>
                    <a:lnTo>
                      <a:pt x="159101" y="90111"/>
                    </a:lnTo>
                    <a:lnTo>
                      <a:pt x="164492" y="84147"/>
                    </a:lnTo>
                    <a:lnTo>
                      <a:pt x="169165" y="82805"/>
                    </a:lnTo>
                    <a:lnTo>
                      <a:pt x="172712" y="86296"/>
                    </a:lnTo>
                    <a:lnTo>
                      <a:pt x="175604" y="93387"/>
                    </a:lnTo>
                    <a:lnTo>
                      <a:pt x="178316" y="102885"/>
                    </a:lnTo>
                    <a:lnTo>
                      <a:pt x="181088" y="113788"/>
                    </a:lnTo>
                    <a:lnTo>
                      <a:pt x="184000" y="125235"/>
                    </a:lnTo>
                    <a:lnTo>
                      <a:pt x="187055" y="136746"/>
                    </a:lnTo>
                    <a:lnTo>
                      <a:pt x="190065" y="148287"/>
                    </a:lnTo>
                    <a:lnTo>
                      <a:pt x="192695" y="160118"/>
                    </a:lnTo>
                    <a:lnTo>
                      <a:pt x="194791" y="172383"/>
                    </a:lnTo>
                    <a:lnTo>
                      <a:pt x="196366" y="185082"/>
                    </a:lnTo>
                    <a:lnTo>
                      <a:pt x="197504" y="198149"/>
                    </a:lnTo>
                    <a:lnTo>
                      <a:pt x="198299" y="211491"/>
                    </a:lnTo>
                    <a:lnTo>
                      <a:pt x="198509" y="224706"/>
                    </a:lnTo>
                    <a:lnTo>
                      <a:pt x="197594" y="237120"/>
                    </a:lnTo>
                    <a:lnTo>
                      <a:pt x="195339" y="248423"/>
                    </a:lnTo>
                    <a:lnTo>
                      <a:pt x="191519" y="258486"/>
                    </a:lnTo>
                    <a:lnTo>
                      <a:pt x="185749" y="267181"/>
                    </a:lnTo>
                    <a:lnTo>
                      <a:pt x="178004" y="274586"/>
                    </a:lnTo>
                    <a:lnTo>
                      <a:pt x="168397" y="280915"/>
                    </a:lnTo>
                    <a:lnTo>
                      <a:pt x="156983" y="286417"/>
                    </a:lnTo>
                    <a:lnTo>
                      <a:pt x="143982" y="291311"/>
                    </a:lnTo>
                    <a:lnTo>
                      <a:pt x="130035" y="295770"/>
                    </a:lnTo>
                    <a:lnTo>
                      <a:pt x="116069" y="299926"/>
                    </a:lnTo>
                    <a:lnTo>
                      <a:pt x="102608" y="303874"/>
                    </a:lnTo>
                    <a:lnTo>
                      <a:pt x="89793" y="307678"/>
                    </a:lnTo>
                    <a:lnTo>
                      <a:pt x="77574" y="311386"/>
                    </a:lnTo>
                    <a:lnTo>
                      <a:pt x="65839" y="315029"/>
                    </a:lnTo>
                    <a:lnTo>
                      <a:pt x="54539" y="318669"/>
                    </a:lnTo>
                    <a:lnTo>
                      <a:pt x="42383" y="322864"/>
                    </a:lnTo>
                    <a:lnTo>
                      <a:pt x="26062" y="329103"/>
                    </a:lnTo>
                    <a:lnTo>
                      <a:pt x="0" y="339864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8" name="Freeform 57"/>
              <p:cNvSpPr/>
              <p:nvPr/>
            </p:nvSpPr>
            <p:spPr>
              <a:xfrm>
                <a:off x="9069379" y="2301332"/>
                <a:ext cx="31587" cy="126343"/>
              </a:xfrm>
              <a:custGeom>
                <a:avLst/>
                <a:gdLst/>
                <a:ahLst/>
                <a:cxnLst/>
                <a:rect l="0" t="0" r="0" b="0"/>
                <a:pathLst>
                  <a:path w="31587" h="126343">
                    <a:moveTo>
                      <a:pt x="0" y="0"/>
                    </a:moveTo>
                    <a:lnTo>
                      <a:pt x="2934" y="14602"/>
                    </a:lnTo>
                    <a:lnTo>
                      <a:pt x="5716" y="27873"/>
                    </a:lnTo>
                    <a:lnTo>
                      <a:pt x="8615" y="41069"/>
                    </a:lnTo>
                    <a:lnTo>
                      <a:pt x="11655" y="54238"/>
                    </a:lnTo>
                    <a:lnTo>
                      <a:pt x="14820" y="67099"/>
                    </a:lnTo>
                    <a:lnTo>
                      <a:pt x="18080" y="79485"/>
                    </a:lnTo>
                    <a:lnTo>
                      <a:pt x="21257" y="90947"/>
                    </a:lnTo>
                    <a:lnTo>
                      <a:pt x="24345" y="101801"/>
                    </a:lnTo>
                    <a:lnTo>
                      <a:pt x="27615" y="112999"/>
                    </a:lnTo>
                    <a:lnTo>
                      <a:pt x="31586" y="126342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9" name="Freeform 58"/>
              <p:cNvSpPr/>
              <p:nvPr/>
            </p:nvSpPr>
            <p:spPr>
              <a:xfrm>
                <a:off x="9069379" y="2196047"/>
                <a:ext cx="1" cy="21058"/>
              </a:xfrm>
              <a:custGeom>
                <a:avLst/>
                <a:gdLst/>
                <a:ahLst/>
                <a:cxnLst/>
                <a:rect l="0" t="0" r="0" b="0"/>
                <a:pathLst>
                  <a:path w="1" h="21058">
                    <a:moveTo>
                      <a:pt x="0" y="21057"/>
                    </a:moveTo>
                    <a:lnTo>
                      <a:pt x="0" y="0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0" name="Freeform 59"/>
              <p:cNvSpPr/>
              <p:nvPr/>
            </p:nvSpPr>
            <p:spPr>
              <a:xfrm>
                <a:off x="9152325" y="2248689"/>
                <a:ext cx="107532" cy="148156"/>
              </a:xfrm>
              <a:custGeom>
                <a:avLst/>
                <a:gdLst/>
                <a:ahLst/>
                <a:cxnLst/>
                <a:rect l="0" t="0" r="0" b="0"/>
                <a:pathLst>
                  <a:path w="107532" h="148156">
                    <a:moveTo>
                      <a:pt x="74981" y="21057"/>
                    </a:moveTo>
                    <a:lnTo>
                      <a:pt x="66247" y="18324"/>
                    </a:lnTo>
                    <a:lnTo>
                      <a:pt x="58540" y="17463"/>
                    </a:lnTo>
                    <a:lnTo>
                      <a:pt x="51138" y="18458"/>
                    </a:lnTo>
                    <a:lnTo>
                      <a:pt x="43876" y="21169"/>
                    </a:lnTo>
                    <a:lnTo>
                      <a:pt x="36699" y="25602"/>
                    </a:lnTo>
                    <a:lnTo>
                      <a:pt x="29578" y="31591"/>
                    </a:lnTo>
                    <a:lnTo>
                      <a:pt x="22659" y="38849"/>
                    </a:lnTo>
                    <a:lnTo>
                      <a:pt x="16241" y="47076"/>
                    </a:lnTo>
                    <a:lnTo>
                      <a:pt x="10453" y="56009"/>
                    </a:lnTo>
                    <a:lnTo>
                      <a:pt x="5585" y="65444"/>
                    </a:lnTo>
                    <a:lnTo>
                      <a:pt x="2144" y="75230"/>
                    </a:lnTo>
                    <a:lnTo>
                      <a:pt x="283" y="85251"/>
                    </a:lnTo>
                    <a:lnTo>
                      <a:pt x="0" y="95267"/>
                    </a:lnTo>
                    <a:lnTo>
                      <a:pt x="1322" y="104920"/>
                    </a:lnTo>
                    <a:lnTo>
                      <a:pt x="4104" y="114038"/>
                    </a:lnTo>
                    <a:lnTo>
                      <a:pt x="8242" y="122466"/>
                    </a:lnTo>
                    <a:lnTo>
                      <a:pt x="13758" y="129981"/>
                    </a:lnTo>
                    <a:lnTo>
                      <a:pt x="20541" y="136546"/>
                    </a:lnTo>
                    <a:lnTo>
                      <a:pt x="28365" y="141954"/>
                    </a:lnTo>
                    <a:lnTo>
                      <a:pt x="36986" y="145765"/>
                    </a:lnTo>
                    <a:lnTo>
                      <a:pt x="46188" y="147874"/>
                    </a:lnTo>
                    <a:lnTo>
                      <a:pt x="55636" y="148155"/>
                    </a:lnTo>
                    <a:lnTo>
                      <a:pt x="64899" y="146300"/>
                    </a:lnTo>
                    <a:lnTo>
                      <a:pt x="73752" y="142346"/>
                    </a:lnTo>
                    <a:lnTo>
                      <a:pt x="81999" y="136608"/>
                    </a:lnTo>
                    <a:lnTo>
                      <a:pt x="89393" y="129477"/>
                    </a:lnTo>
                    <a:lnTo>
                      <a:pt x="95877" y="121310"/>
                    </a:lnTo>
                    <a:lnTo>
                      <a:pt x="101231" y="112236"/>
                    </a:lnTo>
                    <a:lnTo>
                      <a:pt x="105005" y="102169"/>
                    </a:lnTo>
                    <a:lnTo>
                      <a:pt x="107094" y="91143"/>
                    </a:lnTo>
                    <a:lnTo>
                      <a:pt x="107531" y="79470"/>
                    </a:lnTo>
                    <a:lnTo>
                      <a:pt x="106314" y="67634"/>
                    </a:lnTo>
                    <a:lnTo>
                      <a:pt x="103610" y="55940"/>
                    </a:lnTo>
                    <a:lnTo>
                      <a:pt x="99819" y="44750"/>
                    </a:lnTo>
                    <a:lnTo>
                      <a:pt x="94991" y="33365"/>
                    </a:lnTo>
                    <a:lnTo>
                      <a:pt x="87587" y="19672"/>
                    </a:lnTo>
                    <a:lnTo>
                      <a:pt x="74981" y="0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1" name="Freeform 60"/>
              <p:cNvSpPr/>
              <p:nvPr/>
            </p:nvSpPr>
            <p:spPr>
              <a:xfrm>
                <a:off x="9301005" y="2262844"/>
                <a:ext cx="157929" cy="154302"/>
              </a:xfrm>
              <a:custGeom>
                <a:avLst/>
                <a:gdLst/>
                <a:ahLst/>
                <a:cxnLst/>
                <a:rect l="0" t="0" r="0" b="0"/>
                <a:pathLst>
                  <a:path w="157929" h="154302">
                    <a:moveTo>
                      <a:pt x="0" y="59545"/>
                    </a:moveTo>
                    <a:lnTo>
                      <a:pt x="5801" y="68413"/>
                    </a:lnTo>
                    <a:lnTo>
                      <a:pt x="10725" y="77400"/>
                    </a:lnTo>
                    <a:lnTo>
                      <a:pt x="15228" y="87391"/>
                    </a:lnTo>
                    <a:lnTo>
                      <a:pt x="19449" y="98198"/>
                    </a:lnTo>
                    <a:lnTo>
                      <a:pt x="23463" y="109361"/>
                    </a:lnTo>
                    <a:lnTo>
                      <a:pt x="27300" y="120495"/>
                    </a:lnTo>
                    <a:lnTo>
                      <a:pt x="30158" y="128934"/>
                    </a:lnTo>
                    <a:lnTo>
                      <a:pt x="31027" y="131520"/>
                    </a:lnTo>
                    <a:lnTo>
                      <a:pt x="30298" y="129317"/>
                    </a:lnTo>
                    <a:lnTo>
                      <a:pt x="28696" y="123662"/>
                    </a:lnTo>
                    <a:lnTo>
                      <a:pt x="26927" y="115120"/>
                    </a:lnTo>
                    <a:lnTo>
                      <a:pt x="25368" y="104175"/>
                    </a:lnTo>
                    <a:lnTo>
                      <a:pt x="24301" y="91506"/>
                    </a:lnTo>
                    <a:lnTo>
                      <a:pt x="24025" y="77899"/>
                    </a:lnTo>
                    <a:lnTo>
                      <a:pt x="24616" y="63885"/>
                    </a:lnTo>
                    <a:lnTo>
                      <a:pt x="26146" y="50061"/>
                    </a:lnTo>
                    <a:lnTo>
                      <a:pt x="28767" y="37160"/>
                    </a:lnTo>
                    <a:lnTo>
                      <a:pt x="32463" y="25500"/>
                    </a:lnTo>
                    <a:lnTo>
                      <a:pt x="37402" y="15519"/>
                    </a:lnTo>
                    <a:lnTo>
                      <a:pt x="43998" y="7936"/>
                    </a:lnTo>
                    <a:lnTo>
                      <a:pt x="52316" y="2914"/>
                    </a:lnTo>
                    <a:lnTo>
                      <a:pt x="61817" y="320"/>
                    </a:lnTo>
                    <a:lnTo>
                      <a:pt x="71571" y="0"/>
                    </a:lnTo>
                    <a:lnTo>
                      <a:pt x="81014" y="1636"/>
                    </a:lnTo>
                    <a:lnTo>
                      <a:pt x="89963" y="4984"/>
                    </a:lnTo>
                    <a:lnTo>
                      <a:pt x="98425" y="9963"/>
                    </a:lnTo>
                    <a:lnTo>
                      <a:pt x="106481" y="16386"/>
                    </a:lnTo>
                    <a:lnTo>
                      <a:pt x="114058" y="24136"/>
                    </a:lnTo>
                    <a:lnTo>
                      <a:pt x="120936" y="33240"/>
                    </a:lnTo>
                    <a:lnTo>
                      <a:pt x="127050" y="43583"/>
                    </a:lnTo>
                    <a:lnTo>
                      <a:pt x="132481" y="54782"/>
                    </a:lnTo>
                    <a:lnTo>
                      <a:pt x="137363" y="66292"/>
                    </a:lnTo>
                    <a:lnTo>
                      <a:pt x="141829" y="77772"/>
                    </a:lnTo>
                    <a:lnTo>
                      <a:pt x="145843" y="89215"/>
                    </a:lnTo>
                    <a:lnTo>
                      <a:pt x="149594" y="102284"/>
                    </a:lnTo>
                    <a:lnTo>
                      <a:pt x="153416" y="121478"/>
                    </a:lnTo>
                    <a:lnTo>
                      <a:pt x="157928" y="154301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2" name="Freeform 61"/>
              <p:cNvSpPr/>
              <p:nvPr/>
            </p:nvSpPr>
            <p:spPr>
              <a:xfrm>
                <a:off x="9469462" y="2069705"/>
                <a:ext cx="154156" cy="494840"/>
              </a:xfrm>
              <a:custGeom>
                <a:avLst/>
                <a:gdLst/>
                <a:ahLst/>
                <a:cxnLst/>
                <a:rect l="0" t="0" r="0" b="0"/>
                <a:pathLst>
                  <a:path w="154156" h="494840">
                    <a:moveTo>
                      <a:pt x="0" y="0"/>
                    </a:moveTo>
                    <a:lnTo>
                      <a:pt x="8735" y="5934"/>
                    </a:lnTo>
                    <a:lnTo>
                      <a:pt x="16441" y="12139"/>
                    </a:lnTo>
                    <a:lnTo>
                      <a:pt x="23843" y="19235"/>
                    </a:lnTo>
                    <a:lnTo>
                      <a:pt x="31103" y="27175"/>
                    </a:lnTo>
                    <a:lnTo>
                      <a:pt x="38282" y="35821"/>
                    </a:lnTo>
                    <a:lnTo>
                      <a:pt x="45408" y="45020"/>
                    </a:lnTo>
                    <a:lnTo>
                      <a:pt x="52498" y="54793"/>
                    </a:lnTo>
                    <a:lnTo>
                      <a:pt x="59565" y="65331"/>
                    </a:lnTo>
                    <a:lnTo>
                      <a:pt x="66617" y="76673"/>
                    </a:lnTo>
                    <a:lnTo>
                      <a:pt x="73657" y="88559"/>
                    </a:lnTo>
                    <a:lnTo>
                      <a:pt x="80690" y="100536"/>
                    </a:lnTo>
                    <a:lnTo>
                      <a:pt x="87718" y="112343"/>
                    </a:lnTo>
                    <a:lnTo>
                      <a:pt x="94744" y="124220"/>
                    </a:lnTo>
                    <a:lnTo>
                      <a:pt x="101766" y="136793"/>
                    </a:lnTo>
                    <a:lnTo>
                      <a:pt x="108785" y="150357"/>
                    </a:lnTo>
                    <a:lnTo>
                      <a:pt x="115632" y="164569"/>
                    </a:lnTo>
                    <a:lnTo>
                      <a:pt x="122004" y="178655"/>
                    </a:lnTo>
                    <a:lnTo>
                      <a:pt x="127770" y="192173"/>
                    </a:lnTo>
                    <a:lnTo>
                      <a:pt x="132965" y="205182"/>
                    </a:lnTo>
                    <a:lnTo>
                      <a:pt x="137688" y="218057"/>
                    </a:lnTo>
                    <a:lnTo>
                      <a:pt x="142046" y="231050"/>
                    </a:lnTo>
                    <a:lnTo>
                      <a:pt x="145975" y="244251"/>
                    </a:lnTo>
                    <a:lnTo>
                      <a:pt x="149242" y="257660"/>
                    </a:lnTo>
                    <a:lnTo>
                      <a:pt x="151768" y="271244"/>
                    </a:lnTo>
                    <a:lnTo>
                      <a:pt x="153466" y="284961"/>
                    </a:lnTo>
                    <a:lnTo>
                      <a:pt x="154155" y="298777"/>
                    </a:lnTo>
                    <a:lnTo>
                      <a:pt x="153835" y="312662"/>
                    </a:lnTo>
                    <a:lnTo>
                      <a:pt x="152485" y="326597"/>
                    </a:lnTo>
                    <a:lnTo>
                      <a:pt x="149984" y="340565"/>
                    </a:lnTo>
                    <a:lnTo>
                      <a:pt x="146371" y="354551"/>
                    </a:lnTo>
                    <a:lnTo>
                      <a:pt x="141657" y="368384"/>
                    </a:lnTo>
                    <a:lnTo>
                      <a:pt x="135744" y="381752"/>
                    </a:lnTo>
                    <a:lnTo>
                      <a:pt x="128692" y="394523"/>
                    </a:lnTo>
                    <a:lnTo>
                      <a:pt x="120686" y="406726"/>
                    </a:lnTo>
                    <a:lnTo>
                      <a:pt x="111943" y="418461"/>
                    </a:lnTo>
                    <a:lnTo>
                      <a:pt x="102659" y="429834"/>
                    </a:lnTo>
                    <a:lnTo>
                      <a:pt x="93155" y="440778"/>
                    </a:lnTo>
                    <a:lnTo>
                      <a:pt x="83856" y="451061"/>
                    </a:lnTo>
                    <a:lnTo>
                      <a:pt x="74983" y="460601"/>
                    </a:lnTo>
                    <a:lnTo>
                      <a:pt x="66863" y="469173"/>
                    </a:lnTo>
                    <a:lnTo>
                      <a:pt x="59223" y="477166"/>
                    </a:lnTo>
                    <a:lnTo>
                      <a:pt x="51394" y="485283"/>
                    </a:lnTo>
                    <a:lnTo>
                      <a:pt x="42114" y="494839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69" name="Group 68"/>
            <p:cNvGrpSpPr/>
            <p:nvPr/>
          </p:nvGrpSpPr>
          <p:grpSpPr>
            <a:xfrm rot="438600">
              <a:off x="1426864" y="2623700"/>
              <a:ext cx="737327" cy="436026"/>
              <a:chOff x="1426864" y="2623700"/>
              <a:chExt cx="737327" cy="436026"/>
            </a:xfrm>
          </p:grpSpPr>
          <p:sp>
            <p:nvSpPr>
              <p:cNvPr id="64" name="Freeform 63"/>
              <p:cNvSpPr/>
              <p:nvPr/>
            </p:nvSpPr>
            <p:spPr>
              <a:xfrm>
                <a:off x="1426864" y="2864937"/>
                <a:ext cx="252169" cy="194789"/>
              </a:xfrm>
              <a:custGeom>
                <a:avLst/>
                <a:gdLst/>
                <a:ahLst/>
                <a:cxnLst/>
                <a:rect l="0" t="0" r="0" b="0"/>
                <a:pathLst>
                  <a:path w="252169" h="194789">
                    <a:moveTo>
                      <a:pt x="10013" y="74737"/>
                    </a:moveTo>
                    <a:lnTo>
                      <a:pt x="10013" y="86472"/>
                    </a:lnTo>
                    <a:lnTo>
                      <a:pt x="10013" y="97601"/>
                    </a:lnTo>
                    <a:lnTo>
                      <a:pt x="10017" y="109194"/>
                    </a:lnTo>
                    <a:lnTo>
                      <a:pt x="10190" y="121183"/>
                    </a:lnTo>
                    <a:lnTo>
                      <a:pt x="10839" y="133194"/>
                    </a:lnTo>
                    <a:lnTo>
                      <a:pt x="12087" y="145002"/>
                    </a:lnTo>
                    <a:lnTo>
                      <a:pt x="13740" y="156701"/>
                    </a:lnTo>
                    <a:lnTo>
                      <a:pt x="15388" y="168618"/>
                    </a:lnTo>
                    <a:lnTo>
                      <a:pt x="16761" y="180858"/>
                    </a:lnTo>
                    <a:lnTo>
                      <a:pt x="16751" y="190855"/>
                    </a:lnTo>
                    <a:lnTo>
                      <a:pt x="14685" y="194788"/>
                    </a:lnTo>
                    <a:lnTo>
                      <a:pt x="11864" y="192812"/>
                    </a:lnTo>
                    <a:lnTo>
                      <a:pt x="8984" y="186589"/>
                    </a:lnTo>
                    <a:lnTo>
                      <a:pt x="6466" y="177588"/>
                    </a:lnTo>
                    <a:lnTo>
                      <a:pt x="4465" y="166807"/>
                    </a:lnTo>
                    <a:lnTo>
                      <a:pt x="2968" y="154887"/>
                    </a:lnTo>
                    <a:lnTo>
                      <a:pt x="1887" y="142235"/>
                    </a:lnTo>
                    <a:lnTo>
                      <a:pt x="1126" y="129107"/>
                    </a:lnTo>
                    <a:lnTo>
                      <a:pt x="598" y="115669"/>
                    </a:lnTo>
                    <a:lnTo>
                      <a:pt x="237" y="102028"/>
                    </a:lnTo>
                    <a:lnTo>
                      <a:pt x="0" y="88258"/>
                    </a:lnTo>
                    <a:lnTo>
                      <a:pt x="179" y="74567"/>
                    </a:lnTo>
                    <a:lnTo>
                      <a:pt x="1363" y="61294"/>
                    </a:lnTo>
                    <a:lnTo>
                      <a:pt x="3799" y="48595"/>
                    </a:lnTo>
                    <a:lnTo>
                      <a:pt x="7573" y="36780"/>
                    </a:lnTo>
                    <a:lnTo>
                      <a:pt x="12780" y="26369"/>
                    </a:lnTo>
                    <a:lnTo>
                      <a:pt x="19318" y="17530"/>
                    </a:lnTo>
                    <a:lnTo>
                      <a:pt x="26793" y="10595"/>
                    </a:lnTo>
                    <a:lnTo>
                      <a:pt x="34640" y="6209"/>
                    </a:lnTo>
                    <a:lnTo>
                      <a:pt x="42504" y="4484"/>
                    </a:lnTo>
                    <a:lnTo>
                      <a:pt x="50239" y="5087"/>
                    </a:lnTo>
                    <a:lnTo>
                      <a:pt x="57812" y="7534"/>
                    </a:lnTo>
                    <a:lnTo>
                      <a:pt x="65234" y="11365"/>
                    </a:lnTo>
                    <a:lnTo>
                      <a:pt x="72370" y="16355"/>
                    </a:lnTo>
                    <a:lnTo>
                      <a:pt x="78944" y="22520"/>
                    </a:lnTo>
                    <a:lnTo>
                      <a:pt x="84850" y="29772"/>
                    </a:lnTo>
                    <a:lnTo>
                      <a:pt x="90139" y="37929"/>
                    </a:lnTo>
                    <a:lnTo>
                      <a:pt x="94926" y="46781"/>
                    </a:lnTo>
                    <a:lnTo>
                      <a:pt x="99333" y="56145"/>
                    </a:lnTo>
                    <a:lnTo>
                      <a:pt x="103463" y="65874"/>
                    </a:lnTo>
                    <a:lnTo>
                      <a:pt x="107397" y="75859"/>
                    </a:lnTo>
                    <a:lnTo>
                      <a:pt x="111201" y="85947"/>
                    </a:lnTo>
                    <a:lnTo>
                      <a:pt x="115107" y="93586"/>
                    </a:lnTo>
                    <a:lnTo>
                      <a:pt x="118801" y="95446"/>
                    </a:lnTo>
                    <a:lnTo>
                      <a:pt x="121440" y="92183"/>
                    </a:lnTo>
                    <a:lnTo>
                      <a:pt x="123118" y="85301"/>
                    </a:lnTo>
                    <a:lnTo>
                      <a:pt x="124485" y="76161"/>
                    </a:lnTo>
                    <a:lnTo>
                      <a:pt x="126407" y="65895"/>
                    </a:lnTo>
                    <a:lnTo>
                      <a:pt x="129301" y="55178"/>
                    </a:lnTo>
                    <a:lnTo>
                      <a:pt x="133195" y="44336"/>
                    </a:lnTo>
                    <a:lnTo>
                      <a:pt x="137942" y="33505"/>
                    </a:lnTo>
                    <a:lnTo>
                      <a:pt x="143358" y="22751"/>
                    </a:lnTo>
                    <a:lnTo>
                      <a:pt x="149431" y="12897"/>
                    </a:lnTo>
                    <a:lnTo>
                      <a:pt x="156331" y="5474"/>
                    </a:lnTo>
                    <a:lnTo>
                      <a:pt x="164075" y="1123"/>
                    </a:lnTo>
                    <a:lnTo>
                      <a:pt x="172392" y="0"/>
                    </a:lnTo>
                    <a:lnTo>
                      <a:pt x="180821" y="2205"/>
                    </a:lnTo>
                    <a:lnTo>
                      <a:pt x="189077" y="7427"/>
                    </a:lnTo>
                    <a:lnTo>
                      <a:pt x="196908" y="14947"/>
                    </a:lnTo>
                    <a:lnTo>
                      <a:pt x="204015" y="23871"/>
                    </a:lnTo>
                    <a:lnTo>
                      <a:pt x="210310" y="33566"/>
                    </a:lnTo>
                    <a:lnTo>
                      <a:pt x="215877" y="43832"/>
                    </a:lnTo>
                    <a:lnTo>
                      <a:pt x="220857" y="54780"/>
                    </a:lnTo>
                    <a:lnTo>
                      <a:pt x="225397" y="66435"/>
                    </a:lnTo>
                    <a:lnTo>
                      <a:pt x="229617" y="78551"/>
                    </a:lnTo>
                    <a:lnTo>
                      <a:pt x="233613" y="90691"/>
                    </a:lnTo>
                    <a:lnTo>
                      <a:pt x="237448" y="102607"/>
                    </a:lnTo>
                    <a:lnTo>
                      <a:pt x="241008" y="114389"/>
                    </a:lnTo>
                    <a:lnTo>
                      <a:pt x="244019" y="126367"/>
                    </a:lnTo>
                    <a:lnTo>
                      <a:pt x="246376" y="138704"/>
                    </a:lnTo>
                    <a:lnTo>
                      <a:pt x="248132" y="150815"/>
                    </a:lnTo>
                    <a:lnTo>
                      <a:pt x="249582" y="162638"/>
                    </a:lnTo>
                    <a:lnTo>
                      <a:pt x="250855" y="175216"/>
                    </a:lnTo>
                    <a:lnTo>
                      <a:pt x="252168" y="190550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5" name="Freeform 64"/>
              <p:cNvSpPr/>
              <p:nvPr/>
            </p:nvSpPr>
            <p:spPr>
              <a:xfrm>
                <a:off x="1695525" y="2816325"/>
                <a:ext cx="110696" cy="187968"/>
              </a:xfrm>
              <a:custGeom>
                <a:avLst/>
                <a:gdLst/>
                <a:ahLst/>
                <a:cxnLst/>
                <a:rect l="0" t="0" r="0" b="0"/>
                <a:pathLst>
                  <a:path w="110696" h="187968">
                    <a:moveTo>
                      <a:pt x="15938" y="91621"/>
                    </a:moveTo>
                    <a:lnTo>
                      <a:pt x="27607" y="91554"/>
                    </a:lnTo>
                    <a:lnTo>
                      <a:pt x="38095" y="90914"/>
                    </a:lnTo>
                    <a:lnTo>
                      <a:pt x="48393" y="89608"/>
                    </a:lnTo>
                    <a:lnTo>
                      <a:pt x="58521" y="87403"/>
                    </a:lnTo>
                    <a:lnTo>
                      <a:pt x="68216" y="83790"/>
                    </a:lnTo>
                    <a:lnTo>
                      <a:pt x="77344" y="78613"/>
                    </a:lnTo>
                    <a:lnTo>
                      <a:pt x="85601" y="71865"/>
                    </a:lnTo>
                    <a:lnTo>
                      <a:pt x="92466" y="63516"/>
                    </a:lnTo>
                    <a:lnTo>
                      <a:pt x="97769" y="53725"/>
                    </a:lnTo>
                    <a:lnTo>
                      <a:pt x="101176" y="43084"/>
                    </a:lnTo>
                    <a:lnTo>
                      <a:pt x="102040" y="32491"/>
                    </a:lnTo>
                    <a:lnTo>
                      <a:pt x="100242" y="22462"/>
                    </a:lnTo>
                    <a:lnTo>
                      <a:pt x="95951" y="13614"/>
                    </a:lnTo>
                    <a:lnTo>
                      <a:pt x="89342" y="6807"/>
                    </a:lnTo>
                    <a:lnTo>
                      <a:pt x="80756" y="2315"/>
                    </a:lnTo>
                    <a:lnTo>
                      <a:pt x="70774" y="79"/>
                    </a:lnTo>
                    <a:lnTo>
                      <a:pt x="60099" y="0"/>
                    </a:lnTo>
                    <a:lnTo>
                      <a:pt x="49195" y="1799"/>
                    </a:lnTo>
                    <a:lnTo>
                      <a:pt x="38607" y="5256"/>
                    </a:lnTo>
                    <a:lnTo>
                      <a:pt x="29030" y="10308"/>
                    </a:lnTo>
                    <a:lnTo>
                      <a:pt x="20746" y="16779"/>
                    </a:lnTo>
                    <a:lnTo>
                      <a:pt x="13844" y="24562"/>
                    </a:lnTo>
                    <a:lnTo>
                      <a:pt x="8416" y="33688"/>
                    </a:lnTo>
                    <a:lnTo>
                      <a:pt x="4360" y="44054"/>
                    </a:lnTo>
                    <a:lnTo>
                      <a:pt x="1599" y="55609"/>
                    </a:lnTo>
                    <a:lnTo>
                      <a:pt x="178" y="68421"/>
                    </a:lnTo>
                    <a:lnTo>
                      <a:pt x="0" y="82403"/>
                    </a:lnTo>
                    <a:lnTo>
                      <a:pt x="1014" y="97029"/>
                    </a:lnTo>
                    <a:lnTo>
                      <a:pt x="3288" y="111460"/>
                    </a:lnTo>
                    <a:lnTo>
                      <a:pt x="6749" y="125227"/>
                    </a:lnTo>
                    <a:lnTo>
                      <a:pt x="11360" y="137910"/>
                    </a:lnTo>
                    <a:lnTo>
                      <a:pt x="17203" y="148976"/>
                    </a:lnTo>
                    <a:lnTo>
                      <a:pt x="24209" y="158305"/>
                    </a:lnTo>
                    <a:lnTo>
                      <a:pt x="32184" y="166095"/>
                    </a:lnTo>
                    <a:lnTo>
                      <a:pt x="40908" y="172659"/>
                    </a:lnTo>
                    <a:lnTo>
                      <a:pt x="50177" y="178296"/>
                    </a:lnTo>
                    <a:lnTo>
                      <a:pt x="59764" y="182919"/>
                    </a:lnTo>
                    <a:lnTo>
                      <a:pt x="70560" y="186411"/>
                    </a:lnTo>
                    <a:lnTo>
                      <a:pt x="85746" y="187967"/>
                    </a:lnTo>
                    <a:lnTo>
                      <a:pt x="110695" y="186378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6" name="Freeform 65"/>
              <p:cNvSpPr/>
              <p:nvPr/>
            </p:nvSpPr>
            <p:spPr>
              <a:xfrm>
                <a:off x="1851676" y="2830045"/>
                <a:ext cx="144049" cy="176711"/>
              </a:xfrm>
              <a:custGeom>
                <a:avLst/>
                <a:gdLst/>
                <a:ahLst/>
                <a:cxnLst/>
                <a:rect l="0" t="0" r="0" b="0"/>
                <a:pathLst>
                  <a:path w="144049" h="176711">
                    <a:moveTo>
                      <a:pt x="7177" y="109479"/>
                    </a:moveTo>
                    <a:lnTo>
                      <a:pt x="16046" y="106545"/>
                    </a:lnTo>
                    <a:lnTo>
                      <a:pt x="25033" y="103763"/>
                    </a:lnTo>
                    <a:lnTo>
                      <a:pt x="35023" y="100859"/>
                    </a:lnTo>
                    <a:lnTo>
                      <a:pt x="45831" y="97646"/>
                    </a:lnTo>
                    <a:lnTo>
                      <a:pt x="56994" y="93833"/>
                    </a:lnTo>
                    <a:lnTo>
                      <a:pt x="68195" y="89315"/>
                    </a:lnTo>
                    <a:lnTo>
                      <a:pt x="79135" y="84152"/>
                    </a:lnTo>
                    <a:lnTo>
                      <a:pt x="89471" y="78464"/>
                    </a:lnTo>
                    <a:lnTo>
                      <a:pt x="99074" y="72370"/>
                    </a:lnTo>
                    <a:lnTo>
                      <a:pt x="107673" y="65651"/>
                    </a:lnTo>
                    <a:lnTo>
                      <a:pt x="114777" y="57778"/>
                    </a:lnTo>
                    <a:lnTo>
                      <a:pt x="120246" y="48566"/>
                    </a:lnTo>
                    <a:lnTo>
                      <a:pt x="123766" y="38618"/>
                    </a:lnTo>
                    <a:lnTo>
                      <a:pt x="124707" y="29087"/>
                    </a:lnTo>
                    <a:lnTo>
                      <a:pt x="122957" y="20612"/>
                    </a:lnTo>
                    <a:lnTo>
                      <a:pt x="118528" y="13467"/>
                    </a:lnTo>
                    <a:lnTo>
                      <a:pt x="111293" y="7818"/>
                    </a:lnTo>
                    <a:lnTo>
                      <a:pt x="101474" y="3589"/>
                    </a:lnTo>
                    <a:lnTo>
                      <a:pt x="89850" y="868"/>
                    </a:lnTo>
                    <a:lnTo>
                      <a:pt x="77534" y="0"/>
                    </a:lnTo>
                    <a:lnTo>
                      <a:pt x="65228" y="1008"/>
                    </a:lnTo>
                    <a:lnTo>
                      <a:pt x="53378" y="3801"/>
                    </a:lnTo>
                    <a:lnTo>
                      <a:pt x="42346" y="8340"/>
                    </a:lnTo>
                    <a:lnTo>
                      <a:pt x="32236" y="14435"/>
                    </a:lnTo>
                    <a:lnTo>
                      <a:pt x="23277" y="21949"/>
                    </a:lnTo>
                    <a:lnTo>
                      <a:pt x="15923" y="30887"/>
                    </a:lnTo>
                    <a:lnTo>
                      <a:pt x="10268" y="41121"/>
                    </a:lnTo>
                    <a:lnTo>
                      <a:pt x="6112" y="52414"/>
                    </a:lnTo>
                    <a:lnTo>
                      <a:pt x="3148" y="64519"/>
                    </a:lnTo>
                    <a:lnTo>
                      <a:pt x="1084" y="77212"/>
                    </a:lnTo>
                    <a:lnTo>
                      <a:pt x="0" y="90157"/>
                    </a:lnTo>
                    <a:lnTo>
                      <a:pt x="321" y="102922"/>
                    </a:lnTo>
                    <a:lnTo>
                      <a:pt x="2170" y="115279"/>
                    </a:lnTo>
                    <a:lnTo>
                      <a:pt x="5546" y="127033"/>
                    </a:lnTo>
                    <a:lnTo>
                      <a:pt x="10487" y="137935"/>
                    </a:lnTo>
                    <a:lnTo>
                      <a:pt x="16855" y="147926"/>
                    </a:lnTo>
                    <a:lnTo>
                      <a:pt x="24555" y="156788"/>
                    </a:lnTo>
                    <a:lnTo>
                      <a:pt x="33618" y="164071"/>
                    </a:lnTo>
                    <a:lnTo>
                      <a:pt x="43930" y="169670"/>
                    </a:lnTo>
                    <a:lnTo>
                      <a:pt x="55107" y="173617"/>
                    </a:lnTo>
                    <a:lnTo>
                      <a:pt x="66601" y="175908"/>
                    </a:lnTo>
                    <a:lnTo>
                      <a:pt x="78065" y="176710"/>
                    </a:lnTo>
                    <a:lnTo>
                      <a:pt x="89299" y="176267"/>
                    </a:lnTo>
                    <a:lnTo>
                      <a:pt x="101461" y="174663"/>
                    </a:lnTo>
                    <a:lnTo>
                      <a:pt x="117851" y="170643"/>
                    </a:lnTo>
                    <a:lnTo>
                      <a:pt x="144048" y="162122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7" name="Freeform 66"/>
              <p:cNvSpPr/>
              <p:nvPr/>
            </p:nvSpPr>
            <p:spPr>
              <a:xfrm>
                <a:off x="2054235" y="2623700"/>
                <a:ext cx="57256" cy="389556"/>
              </a:xfrm>
              <a:custGeom>
                <a:avLst/>
                <a:gdLst/>
                <a:ahLst/>
                <a:cxnLst/>
                <a:rect l="0" t="0" r="0" b="0"/>
                <a:pathLst>
                  <a:path w="57256" h="389556">
                    <a:moveTo>
                      <a:pt x="4612" y="0"/>
                    </a:moveTo>
                    <a:lnTo>
                      <a:pt x="1812" y="8936"/>
                    </a:lnTo>
                    <a:lnTo>
                      <a:pt x="310" y="18563"/>
                    </a:lnTo>
                    <a:lnTo>
                      <a:pt x="0" y="29850"/>
                    </a:lnTo>
                    <a:lnTo>
                      <a:pt x="506" y="42517"/>
                    </a:lnTo>
                    <a:lnTo>
                      <a:pt x="1325" y="55997"/>
                    </a:lnTo>
                    <a:lnTo>
                      <a:pt x="2141" y="69869"/>
                    </a:lnTo>
                    <a:lnTo>
                      <a:pt x="2825" y="83904"/>
                    </a:lnTo>
                    <a:lnTo>
                      <a:pt x="3351" y="97996"/>
                    </a:lnTo>
                    <a:lnTo>
                      <a:pt x="3742" y="112097"/>
                    </a:lnTo>
                    <a:lnTo>
                      <a:pt x="4189" y="126191"/>
                    </a:lnTo>
                    <a:lnTo>
                      <a:pt x="5029" y="140273"/>
                    </a:lnTo>
                    <a:lnTo>
                      <a:pt x="6415" y="154339"/>
                    </a:lnTo>
                    <a:lnTo>
                      <a:pt x="8330" y="168227"/>
                    </a:lnTo>
                    <a:lnTo>
                      <a:pt x="10688" y="181633"/>
                    </a:lnTo>
                    <a:lnTo>
                      <a:pt x="13385" y="194434"/>
                    </a:lnTo>
                    <a:lnTo>
                      <a:pt x="16331" y="206827"/>
                    </a:lnTo>
                    <a:lnTo>
                      <a:pt x="19454" y="219222"/>
                    </a:lnTo>
                    <a:lnTo>
                      <a:pt x="22701" y="231865"/>
                    </a:lnTo>
                    <a:lnTo>
                      <a:pt x="26033" y="244986"/>
                    </a:lnTo>
                    <a:lnTo>
                      <a:pt x="29422" y="258866"/>
                    </a:lnTo>
                    <a:lnTo>
                      <a:pt x="32851" y="273575"/>
                    </a:lnTo>
                    <a:lnTo>
                      <a:pt x="36307" y="288862"/>
                    </a:lnTo>
                    <a:lnTo>
                      <a:pt x="39780" y="304269"/>
                    </a:lnTo>
                    <a:lnTo>
                      <a:pt x="43261" y="319505"/>
                    </a:lnTo>
                    <a:lnTo>
                      <a:pt x="46594" y="334068"/>
                    </a:lnTo>
                    <a:lnTo>
                      <a:pt x="49806" y="348695"/>
                    </a:lnTo>
                    <a:lnTo>
                      <a:pt x="53180" y="365786"/>
                    </a:lnTo>
                    <a:lnTo>
                      <a:pt x="57255" y="389555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8" name="Freeform 67"/>
              <p:cNvSpPr/>
              <p:nvPr/>
            </p:nvSpPr>
            <p:spPr>
              <a:xfrm>
                <a:off x="1922034" y="2750943"/>
                <a:ext cx="242157" cy="21057"/>
              </a:xfrm>
              <a:custGeom>
                <a:avLst/>
                <a:gdLst/>
                <a:ahLst/>
                <a:cxnLst/>
                <a:rect l="0" t="0" r="0" b="0"/>
                <a:pathLst>
                  <a:path w="242157" h="21057">
                    <a:moveTo>
                      <a:pt x="242156" y="0"/>
                    </a:moveTo>
                    <a:lnTo>
                      <a:pt x="230488" y="67"/>
                    </a:lnTo>
                    <a:lnTo>
                      <a:pt x="219999" y="707"/>
                    </a:lnTo>
                    <a:lnTo>
                      <a:pt x="209693" y="1999"/>
                    </a:lnTo>
                    <a:lnTo>
                      <a:pt x="199218" y="3686"/>
                    </a:lnTo>
                    <a:lnTo>
                      <a:pt x="188226" y="5354"/>
                    </a:lnTo>
                    <a:lnTo>
                      <a:pt x="176579" y="6772"/>
                    </a:lnTo>
                    <a:lnTo>
                      <a:pt x="164153" y="8043"/>
                    </a:lnTo>
                    <a:lnTo>
                      <a:pt x="150750" y="9501"/>
                    </a:lnTo>
                    <a:lnTo>
                      <a:pt x="136365" y="11330"/>
                    </a:lnTo>
                    <a:lnTo>
                      <a:pt x="121299" y="13388"/>
                    </a:lnTo>
                    <a:lnTo>
                      <a:pt x="106041" y="15316"/>
                    </a:lnTo>
                    <a:lnTo>
                      <a:pt x="90895" y="16910"/>
                    </a:lnTo>
                    <a:lnTo>
                      <a:pt x="75996" y="18135"/>
                    </a:lnTo>
                    <a:lnTo>
                      <a:pt x="59618" y="19165"/>
                    </a:lnTo>
                    <a:lnTo>
                      <a:pt x="36973" y="20087"/>
                    </a:lnTo>
                    <a:lnTo>
                      <a:pt x="0" y="21056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92" name="Group 91"/>
            <p:cNvGrpSpPr/>
            <p:nvPr/>
          </p:nvGrpSpPr>
          <p:grpSpPr>
            <a:xfrm rot="244800">
              <a:off x="2496766" y="2627683"/>
              <a:ext cx="3348894" cy="579478"/>
              <a:chOff x="2496766" y="2627683"/>
              <a:chExt cx="3348894" cy="579478"/>
            </a:xfrm>
          </p:grpSpPr>
          <p:sp>
            <p:nvSpPr>
              <p:cNvPr id="70" name="Freeform 69"/>
              <p:cNvSpPr/>
              <p:nvPr/>
            </p:nvSpPr>
            <p:spPr>
              <a:xfrm>
                <a:off x="2580976" y="2817086"/>
                <a:ext cx="31587" cy="347442"/>
              </a:xfrm>
              <a:custGeom>
                <a:avLst/>
                <a:gdLst/>
                <a:ahLst/>
                <a:cxnLst/>
                <a:rect l="0" t="0" r="0" b="0"/>
                <a:pathLst>
                  <a:path w="31587" h="347442">
                    <a:moveTo>
                      <a:pt x="0" y="0"/>
                    </a:moveTo>
                    <a:lnTo>
                      <a:pt x="68" y="11802"/>
                    </a:lnTo>
                    <a:lnTo>
                      <a:pt x="708" y="23572"/>
                    </a:lnTo>
                    <a:lnTo>
                      <a:pt x="1999" y="36471"/>
                    </a:lnTo>
                    <a:lnTo>
                      <a:pt x="3686" y="50665"/>
                    </a:lnTo>
                    <a:lnTo>
                      <a:pt x="5355" y="66289"/>
                    </a:lnTo>
                    <a:lnTo>
                      <a:pt x="6773" y="83251"/>
                    </a:lnTo>
                    <a:lnTo>
                      <a:pt x="8044" y="100834"/>
                    </a:lnTo>
                    <a:lnTo>
                      <a:pt x="9503" y="117858"/>
                    </a:lnTo>
                    <a:lnTo>
                      <a:pt x="11331" y="133719"/>
                    </a:lnTo>
                    <a:lnTo>
                      <a:pt x="13389" y="148822"/>
                    </a:lnTo>
                    <a:lnTo>
                      <a:pt x="15317" y="164256"/>
                    </a:lnTo>
                    <a:lnTo>
                      <a:pt x="16915" y="180641"/>
                    </a:lnTo>
                    <a:lnTo>
                      <a:pt x="18311" y="197938"/>
                    </a:lnTo>
                    <a:lnTo>
                      <a:pt x="19855" y="215714"/>
                    </a:lnTo>
                    <a:lnTo>
                      <a:pt x="21741" y="233640"/>
                    </a:lnTo>
                    <a:lnTo>
                      <a:pt x="23838" y="251390"/>
                    </a:lnTo>
                    <a:lnTo>
                      <a:pt x="25792" y="268601"/>
                    </a:lnTo>
                    <a:lnTo>
                      <a:pt x="27404" y="285116"/>
                    </a:lnTo>
                    <a:lnTo>
                      <a:pt x="28641" y="300373"/>
                    </a:lnTo>
                    <a:lnTo>
                      <a:pt x="29680" y="314813"/>
                    </a:lnTo>
                    <a:lnTo>
                      <a:pt x="30610" y="329704"/>
                    </a:lnTo>
                    <a:lnTo>
                      <a:pt x="31586" y="347441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1" name="Freeform 70"/>
              <p:cNvSpPr/>
              <p:nvPr/>
            </p:nvSpPr>
            <p:spPr>
              <a:xfrm>
                <a:off x="2496766" y="2912295"/>
                <a:ext cx="210571" cy="84229"/>
              </a:xfrm>
              <a:custGeom>
                <a:avLst/>
                <a:gdLst/>
                <a:ahLst/>
                <a:cxnLst/>
                <a:rect l="0" t="0" r="0" b="0"/>
                <a:pathLst>
                  <a:path w="210571" h="84229">
                    <a:moveTo>
                      <a:pt x="210570" y="0"/>
                    </a:moveTo>
                    <a:lnTo>
                      <a:pt x="204568" y="5801"/>
                    </a:lnTo>
                    <a:lnTo>
                      <a:pt x="197723" y="10725"/>
                    </a:lnTo>
                    <a:lnTo>
                      <a:pt x="189336" y="15227"/>
                    </a:lnTo>
                    <a:lnTo>
                      <a:pt x="179709" y="19448"/>
                    </a:lnTo>
                    <a:lnTo>
                      <a:pt x="169394" y="23462"/>
                    </a:lnTo>
                    <a:lnTo>
                      <a:pt x="158782" y="27328"/>
                    </a:lnTo>
                    <a:lnTo>
                      <a:pt x="147911" y="31253"/>
                    </a:lnTo>
                    <a:lnTo>
                      <a:pt x="136562" y="35577"/>
                    </a:lnTo>
                    <a:lnTo>
                      <a:pt x="124637" y="40443"/>
                    </a:lnTo>
                    <a:lnTo>
                      <a:pt x="112172" y="45509"/>
                    </a:lnTo>
                    <a:lnTo>
                      <a:pt x="99267" y="50069"/>
                    </a:lnTo>
                    <a:lnTo>
                      <a:pt x="86029" y="53772"/>
                    </a:lnTo>
                    <a:lnTo>
                      <a:pt x="72715" y="56917"/>
                    </a:lnTo>
                    <a:lnTo>
                      <a:pt x="59703" y="60250"/>
                    </a:lnTo>
                    <a:lnTo>
                      <a:pt x="47188" y="64189"/>
                    </a:lnTo>
                    <a:lnTo>
                      <a:pt x="35628" y="68517"/>
                    </a:lnTo>
                    <a:lnTo>
                      <a:pt x="24691" y="72970"/>
                    </a:lnTo>
                    <a:lnTo>
                      <a:pt x="13419" y="77947"/>
                    </a:lnTo>
                    <a:lnTo>
                      <a:pt x="0" y="84228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2" name="Freeform 71"/>
              <p:cNvSpPr/>
              <p:nvPr/>
            </p:nvSpPr>
            <p:spPr>
              <a:xfrm>
                <a:off x="2686196" y="2722343"/>
                <a:ext cx="347441" cy="380854"/>
              </a:xfrm>
              <a:custGeom>
                <a:avLst/>
                <a:gdLst/>
                <a:ahLst/>
                <a:cxnLst/>
                <a:rect l="0" t="0" r="0" b="0"/>
                <a:pathLst>
                  <a:path w="347441" h="380854">
                    <a:moveTo>
                      <a:pt x="0" y="0"/>
                    </a:moveTo>
                    <a:lnTo>
                      <a:pt x="0" y="11736"/>
                    </a:lnTo>
                    <a:lnTo>
                      <a:pt x="0" y="22865"/>
                    </a:lnTo>
                    <a:lnTo>
                      <a:pt x="5" y="34467"/>
                    </a:lnTo>
                    <a:lnTo>
                      <a:pt x="178" y="46801"/>
                    </a:lnTo>
                    <a:lnTo>
                      <a:pt x="826" y="60110"/>
                    </a:lnTo>
                    <a:lnTo>
                      <a:pt x="2079" y="74410"/>
                    </a:lnTo>
                    <a:lnTo>
                      <a:pt x="3905" y="89242"/>
                    </a:lnTo>
                    <a:lnTo>
                      <a:pt x="6201" y="103807"/>
                    </a:lnTo>
                    <a:lnTo>
                      <a:pt x="8857" y="117680"/>
                    </a:lnTo>
                    <a:lnTo>
                      <a:pt x="11775" y="131113"/>
                    </a:lnTo>
                    <a:lnTo>
                      <a:pt x="14880" y="144811"/>
                    </a:lnTo>
                    <a:lnTo>
                      <a:pt x="18114" y="159169"/>
                    </a:lnTo>
                    <a:lnTo>
                      <a:pt x="21437" y="173932"/>
                    </a:lnTo>
                    <a:lnTo>
                      <a:pt x="24821" y="188397"/>
                    </a:lnTo>
                    <a:lnTo>
                      <a:pt x="28247" y="202176"/>
                    </a:lnTo>
                    <a:lnTo>
                      <a:pt x="31700" y="215532"/>
                    </a:lnTo>
                    <a:lnTo>
                      <a:pt x="35171" y="229173"/>
                    </a:lnTo>
                    <a:lnTo>
                      <a:pt x="38655" y="243494"/>
                    </a:lnTo>
                    <a:lnTo>
                      <a:pt x="42148" y="258401"/>
                    </a:lnTo>
                    <a:lnTo>
                      <a:pt x="45646" y="273493"/>
                    </a:lnTo>
                    <a:lnTo>
                      <a:pt x="49148" y="288504"/>
                    </a:lnTo>
                    <a:lnTo>
                      <a:pt x="52652" y="303330"/>
                    </a:lnTo>
                    <a:lnTo>
                      <a:pt x="56159" y="317964"/>
                    </a:lnTo>
                    <a:lnTo>
                      <a:pt x="59655" y="332404"/>
                    </a:lnTo>
                    <a:lnTo>
                      <a:pt x="62755" y="345558"/>
                    </a:lnTo>
                    <a:lnTo>
                      <a:pt x="64567" y="353739"/>
                    </a:lnTo>
                    <a:lnTo>
                      <a:pt x="64973" y="354492"/>
                    </a:lnTo>
                    <a:lnTo>
                      <a:pt x="64780" y="349470"/>
                    </a:lnTo>
                    <a:lnTo>
                      <a:pt x="64438" y="340607"/>
                    </a:lnTo>
                    <a:lnTo>
                      <a:pt x="64109" y="329468"/>
                    </a:lnTo>
                    <a:lnTo>
                      <a:pt x="63852" y="317067"/>
                    </a:lnTo>
                    <a:lnTo>
                      <a:pt x="63996" y="304301"/>
                    </a:lnTo>
                    <a:lnTo>
                      <a:pt x="65147" y="292098"/>
                    </a:lnTo>
                    <a:lnTo>
                      <a:pt x="67550" y="280886"/>
                    </a:lnTo>
                    <a:lnTo>
                      <a:pt x="71130" y="270692"/>
                    </a:lnTo>
                    <a:lnTo>
                      <a:pt x="75674" y="261367"/>
                    </a:lnTo>
                    <a:lnTo>
                      <a:pt x="80953" y="252734"/>
                    </a:lnTo>
                    <a:lnTo>
                      <a:pt x="86768" y="245271"/>
                    </a:lnTo>
                    <a:lnTo>
                      <a:pt x="92962" y="240066"/>
                    </a:lnTo>
                    <a:lnTo>
                      <a:pt x="99420" y="237529"/>
                    </a:lnTo>
                    <a:lnTo>
                      <a:pt x="106059" y="237452"/>
                    </a:lnTo>
                    <a:lnTo>
                      <a:pt x="112823" y="239377"/>
                    </a:lnTo>
                    <a:lnTo>
                      <a:pt x="119665" y="242823"/>
                    </a:lnTo>
                    <a:lnTo>
                      <a:pt x="126396" y="247541"/>
                    </a:lnTo>
                    <a:lnTo>
                      <a:pt x="132690" y="253515"/>
                    </a:lnTo>
                    <a:lnTo>
                      <a:pt x="138404" y="260637"/>
                    </a:lnTo>
                    <a:lnTo>
                      <a:pt x="143564" y="268704"/>
                    </a:lnTo>
                    <a:lnTo>
                      <a:pt x="148263" y="277496"/>
                    </a:lnTo>
                    <a:lnTo>
                      <a:pt x="152611" y="286819"/>
                    </a:lnTo>
                    <a:lnTo>
                      <a:pt x="156701" y="296520"/>
                    </a:lnTo>
                    <a:lnTo>
                      <a:pt x="160609" y="306486"/>
                    </a:lnTo>
                    <a:lnTo>
                      <a:pt x="164403" y="316602"/>
                    </a:lnTo>
                    <a:lnTo>
                      <a:pt x="168611" y="325626"/>
                    </a:lnTo>
                    <a:lnTo>
                      <a:pt x="173842" y="330357"/>
                    </a:lnTo>
                    <a:lnTo>
                      <a:pt x="179397" y="329505"/>
                    </a:lnTo>
                    <a:lnTo>
                      <a:pt x="184343" y="325093"/>
                    </a:lnTo>
                    <a:lnTo>
                      <a:pt x="189007" y="318716"/>
                    </a:lnTo>
                    <a:lnTo>
                      <a:pt x="194238" y="311463"/>
                    </a:lnTo>
                    <a:lnTo>
                      <a:pt x="200470" y="303936"/>
                    </a:lnTo>
                    <a:lnTo>
                      <a:pt x="207739" y="296566"/>
                    </a:lnTo>
                    <a:lnTo>
                      <a:pt x="215897" y="289754"/>
                    </a:lnTo>
                    <a:lnTo>
                      <a:pt x="224745" y="283650"/>
                    </a:lnTo>
                    <a:lnTo>
                      <a:pt x="234106" y="278208"/>
                    </a:lnTo>
                    <a:lnTo>
                      <a:pt x="243831" y="273309"/>
                    </a:lnTo>
                    <a:lnTo>
                      <a:pt x="253813" y="268818"/>
                    </a:lnTo>
                    <a:lnTo>
                      <a:pt x="263971" y="264460"/>
                    </a:lnTo>
                    <a:lnTo>
                      <a:pt x="274249" y="259839"/>
                    </a:lnTo>
                    <a:lnTo>
                      <a:pt x="284591" y="254757"/>
                    </a:lnTo>
                    <a:lnTo>
                      <a:pt x="294316" y="249036"/>
                    </a:lnTo>
                    <a:lnTo>
                      <a:pt x="302175" y="242439"/>
                    </a:lnTo>
                    <a:lnTo>
                      <a:pt x="307632" y="234933"/>
                    </a:lnTo>
                    <a:lnTo>
                      <a:pt x="310478" y="226961"/>
                    </a:lnTo>
                    <a:lnTo>
                      <a:pt x="310502" y="219304"/>
                    </a:lnTo>
                    <a:lnTo>
                      <a:pt x="307885" y="212391"/>
                    </a:lnTo>
                    <a:lnTo>
                      <a:pt x="303079" y="206617"/>
                    </a:lnTo>
                    <a:lnTo>
                      <a:pt x="296590" y="202496"/>
                    </a:lnTo>
                    <a:lnTo>
                      <a:pt x="288861" y="200142"/>
                    </a:lnTo>
                    <a:lnTo>
                      <a:pt x="280084" y="199511"/>
                    </a:lnTo>
                    <a:lnTo>
                      <a:pt x="270217" y="200592"/>
                    </a:lnTo>
                    <a:lnTo>
                      <a:pt x="259335" y="203209"/>
                    </a:lnTo>
                    <a:lnTo>
                      <a:pt x="248097" y="207233"/>
                    </a:lnTo>
                    <a:lnTo>
                      <a:pt x="237619" y="212675"/>
                    </a:lnTo>
                    <a:lnTo>
                      <a:pt x="228468" y="219411"/>
                    </a:lnTo>
                    <a:lnTo>
                      <a:pt x="220851" y="227373"/>
                    </a:lnTo>
                    <a:lnTo>
                      <a:pt x="214876" y="236619"/>
                    </a:lnTo>
                    <a:lnTo>
                      <a:pt x="210420" y="247063"/>
                    </a:lnTo>
                    <a:lnTo>
                      <a:pt x="207376" y="258499"/>
                    </a:lnTo>
                    <a:lnTo>
                      <a:pt x="205758" y="270700"/>
                    </a:lnTo>
                    <a:lnTo>
                      <a:pt x="205444" y="283457"/>
                    </a:lnTo>
                    <a:lnTo>
                      <a:pt x="206365" y="296446"/>
                    </a:lnTo>
                    <a:lnTo>
                      <a:pt x="208577" y="309239"/>
                    </a:lnTo>
                    <a:lnTo>
                      <a:pt x="211995" y="321611"/>
                    </a:lnTo>
                    <a:lnTo>
                      <a:pt x="216577" y="333206"/>
                    </a:lnTo>
                    <a:lnTo>
                      <a:pt x="222402" y="343468"/>
                    </a:lnTo>
                    <a:lnTo>
                      <a:pt x="229395" y="352221"/>
                    </a:lnTo>
                    <a:lnTo>
                      <a:pt x="237361" y="359607"/>
                    </a:lnTo>
                    <a:lnTo>
                      <a:pt x="246079" y="365893"/>
                    </a:lnTo>
                    <a:lnTo>
                      <a:pt x="255349" y="371339"/>
                    </a:lnTo>
                    <a:lnTo>
                      <a:pt x="265014" y="375847"/>
                    </a:lnTo>
                    <a:lnTo>
                      <a:pt x="274954" y="378979"/>
                    </a:lnTo>
                    <a:lnTo>
                      <a:pt x="285079" y="380606"/>
                    </a:lnTo>
                    <a:lnTo>
                      <a:pt x="295260" y="380853"/>
                    </a:lnTo>
                    <a:lnTo>
                      <a:pt x="306528" y="379853"/>
                    </a:lnTo>
                    <a:lnTo>
                      <a:pt x="322107" y="376400"/>
                    </a:lnTo>
                    <a:lnTo>
                      <a:pt x="347440" y="368498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3" name="Freeform 72"/>
              <p:cNvSpPr/>
              <p:nvPr/>
            </p:nvSpPr>
            <p:spPr>
              <a:xfrm>
                <a:off x="3360087" y="2796063"/>
                <a:ext cx="42115" cy="284270"/>
              </a:xfrm>
              <a:custGeom>
                <a:avLst/>
                <a:gdLst/>
                <a:ahLst/>
                <a:cxnLst/>
                <a:rect l="0" t="0" r="0" b="0"/>
                <a:pathLst>
                  <a:path w="42115" h="284270">
                    <a:moveTo>
                      <a:pt x="0" y="0"/>
                    </a:moveTo>
                    <a:lnTo>
                      <a:pt x="67" y="14736"/>
                    </a:lnTo>
                    <a:lnTo>
                      <a:pt x="707" y="29287"/>
                    </a:lnTo>
                    <a:lnTo>
                      <a:pt x="2003" y="45077"/>
                    </a:lnTo>
                    <a:lnTo>
                      <a:pt x="3863" y="61966"/>
                    </a:lnTo>
                    <a:lnTo>
                      <a:pt x="6180" y="79459"/>
                    </a:lnTo>
                    <a:lnTo>
                      <a:pt x="8846" y="97183"/>
                    </a:lnTo>
                    <a:lnTo>
                      <a:pt x="11770" y="114625"/>
                    </a:lnTo>
                    <a:lnTo>
                      <a:pt x="14877" y="131096"/>
                    </a:lnTo>
                    <a:lnTo>
                      <a:pt x="18113" y="146317"/>
                    </a:lnTo>
                    <a:lnTo>
                      <a:pt x="21437" y="160518"/>
                    </a:lnTo>
                    <a:lnTo>
                      <a:pt x="24821" y="174216"/>
                    </a:lnTo>
                    <a:lnTo>
                      <a:pt x="28241" y="187772"/>
                    </a:lnTo>
                    <a:lnTo>
                      <a:pt x="31522" y="201354"/>
                    </a:lnTo>
                    <a:lnTo>
                      <a:pt x="34345" y="215021"/>
                    </a:lnTo>
                    <a:lnTo>
                      <a:pt x="36576" y="228760"/>
                    </a:lnTo>
                    <a:lnTo>
                      <a:pt x="38246" y="241951"/>
                    </a:lnTo>
                    <a:lnTo>
                      <a:pt x="39632" y="254684"/>
                    </a:lnTo>
                    <a:lnTo>
                      <a:pt x="40851" y="268077"/>
                    </a:lnTo>
                    <a:lnTo>
                      <a:pt x="42114" y="284269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4" name="Freeform 73"/>
              <p:cNvSpPr/>
              <p:nvPr/>
            </p:nvSpPr>
            <p:spPr>
              <a:xfrm>
                <a:off x="3254802" y="2759210"/>
                <a:ext cx="379027" cy="333326"/>
              </a:xfrm>
              <a:custGeom>
                <a:avLst/>
                <a:gdLst/>
                <a:ahLst/>
                <a:cxnLst/>
                <a:rect l="0" t="0" r="0" b="0"/>
                <a:pathLst>
                  <a:path w="379027" h="333326">
                    <a:moveTo>
                      <a:pt x="0" y="47384"/>
                    </a:moveTo>
                    <a:lnTo>
                      <a:pt x="5935" y="41583"/>
                    </a:lnTo>
                    <a:lnTo>
                      <a:pt x="12140" y="36659"/>
                    </a:lnTo>
                    <a:lnTo>
                      <a:pt x="19236" y="32152"/>
                    </a:lnTo>
                    <a:lnTo>
                      <a:pt x="27176" y="27758"/>
                    </a:lnTo>
                    <a:lnTo>
                      <a:pt x="35822" y="23096"/>
                    </a:lnTo>
                    <a:lnTo>
                      <a:pt x="45022" y="17991"/>
                    </a:lnTo>
                    <a:lnTo>
                      <a:pt x="54794" y="12758"/>
                    </a:lnTo>
                    <a:lnTo>
                      <a:pt x="65332" y="8083"/>
                    </a:lnTo>
                    <a:lnTo>
                      <a:pt x="76678" y="4316"/>
                    </a:lnTo>
                    <a:lnTo>
                      <a:pt x="88737" y="1636"/>
                    </a:lnTo>
                    <a:lnTo>
                      <a:pt x="101363" y="212"/>
                    </a:lnTo>
                    <a:lnTo>
                      <a:pt x="114409" y="0"/>
                    </a:lnTo>
                    <a:lnTo>
                      <a:pt x="127593" y="806"/>
                    </a:lnTo>
                    <a:lnTo>
                      <a:pt x="140518" y="2402"/>
                    </a:lnTo>
                    <a:lnTo>
                      <a:pt x="152983" y="4586"/>
                    </a:lnTo>
                    <a:lnTo>
                      <a:pt x="164809" y="7354"/>
                    </a:lnTo>
                    <a:lnTo>
                      <a:pt x="175759" y="10889"/>
                    </a:lnTo>
                    <a:lnTo>
                      <a:pt x="185787" y="15235"/>
                    </a:lnTo>
                    <a:lnTo>
                      <a:pt x="194844" y="20458"/>
                    </a:lnTo>
                    <a:lnTo>
                      <a:pt x="202789" y="26721"/>
                    </a:lnTo>
                    <a:lnTo>
                      <a:pt x="209655" y="34012"/>
                    </a:lnTo>
                    <a:lnTo>
                      <a:pt x="215606" y="42179"/>
                    </a:lnTo>
                    <a:lnTo>
                      <a:pt x="220847" y="51032"/>
                    </a:lnTo>
                    <a:lnTo>
                      <a:pt x="225551" y="60394"/>
                    </a:lnTo>
                    <a:lnTo>
                      <a:pt x="229543" y="70119"/>
                    </a:lnTo>
                    <a:lnTo>
                      <a:pt x="232320" y="80100"/>
                    </a:lnTo>
                    <a:lnTo>
                      <a:pt x="233701" y="90257"/>
                    </a:lnTo>
                    <a:lnTo>
                      <a:pt x="233645" y="100535"/>
                    </a:lnTo>
                    <a:lnTo>
                      <a:pt x="232087" y="110896"/>
                    </a:lnTo>
                    <a:lnTo>
                      <a:pt x="229147" y="121307"/>
                    </a:lnTo>
                    <a:lnTo>
                      <a:pt x="225073" y="131587"/>
                    </a:lnTo>
                    <a:lnTo>
                      <a:pt x="220128" y="141416"/>
                    </a:lnTo>
                    <a:lnTo>
                      <a:pt x="214567" y="150662"/>
                    </a:lnTo>
                    <a:lnTo>
                      <a:pt x="209226" y="159515"/>
                    </a:lnTo>
                    <a:lnTo>
                      <a:pt x="205472" y="168381"/>
                    </a:lnTo>
                    <a:lnTo>
                      <a:pt x="203920" y="177492"/>
                    </a:lnTo>
                    <a:lnTo>
                      <a:pt x="204510" y="186748"/>
                    </a:lnTo>
                    <a:lnTo>
                      <a:pt x="206882" y="195816"/>
                    </a:lnTo>
                    <a:lnTo>
                      <a:pt x="210625" y="204514"/>
                    </a:lnTo>
                    <a:lnTo>
                      <a:pt x="215372" y="212983"/>
                    </a:lnTo>
                    <a:lnTo>
                      <a:pt x="220833" y="221583"/>
                    </a:lnTo>
                    <a:lnTo>
                      <a:pt x="226791" y="230512"/>
                    </a:lnTo>
                    <a:lnTo>
                      <a:pt x="233093" y="239644"/>
                    </a:lnTo>
                    <a:lnTo>
                      <a:pt x="239628" y="248628"/>
                    </a:lnTo>
                    <a:lnTo>
                      <a:pt x="246323" y="257266"/>
                    </a:lnTo>
                    <a:lnTo>
                      <a:pt x="253123" y="265525"/>
                    </a:lnTo>
                    <a:lnTo>
                      <a:pt x="259997" y="273450"/>
                    </a:lnTo>
                    <a:lnTo>
                      <a:pt x="266918" y="281114"/>
                    </a:lnTo>
                    <a:lnTo>
                      <a:pt x="273872" y="288583"/>
                    </a:lnTo>
                    <a:lnTo>
                      <a:pt x="280848" y="295911"/>
                    </a:lnTo>
                    <a:lnTo>
                      <a:pt x="287842" y="303136"/>
                    </a:lnTo>
                    <a:lnTo>
                      <a:pt x="295015" y="310125"/>
                    </a:lnTo>
                    <a:lnTo>
                      <a:pt x="302669" y="316593"/>
                    </a:lnTo>
                    <a:lnTo>
                      <a:pt x="310933" y="322415"/>
                    </a:lnTo>
                    <a:lnTo>
                      <a:pt x="319772" y="327306"/>
                    </a:lnTo>
                    <a:lnTo>
                      <a:pt x="329083" y="330761"/>
                    </a:lnTo>
                    <a:lnTo>
                      <a:pt x="338742" y="332641"/>
                    </a:lnTo>
                    <a:lnTo>
                      <a:pt x="348195" y="333273"/>
                    </a:lnTo>
                    <a:lnTo>
                      <a:pt x="357398" y="333325"/>
                    </a:lnTo>
                    <a:lnTo>
                      <a:pt x="367158" y="332801"/>
                    </a:lnTo>
                    <a:lnTo>
                      <a:pt x="379026" y="331653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5" name="Freeform 74"/>
              <p:cNvSpPr/>
              <p:nvPr/>
            </p:nvSpPr>
            <p:spPr>
              <a:xfrm>
                <a:off x="3568332" y="2901373"/>
                <a:ext cx="118988" cy="119781"/>
              </a:xfrm>
              <a:custGeom>
                <a:avLst/>
                <a:gdLst/>
                <a:ahLst/>
                <a:cxnLst/>
                <a:rect l="0" t="0" r="0" b="0"/>
                <a:pathLst>
                  <a:path w="118988" h="119781">
                    <a:moveTo>
                      <a:pt x="44337" y="0"/>
                    </a:moveTo>
                    <a:lnTo>
                      <a:pt x="35670" y="3068"/>
                    </a:lnTo>
                    <a:lnTo>
                      <a:pt x="28603" y="7130"/>
                    </a:lnTo>
                    <a:lnTo>
                      <a:pt x="22498" y="12623"/>
                    </a:lnTo>
                    <a:lnTo>
                      <a:pt x="17097" y="19383"/>
                    </a:lnTo>
                    <a:lnTo>
                      <a:pt x="12235" y="27180"/>
                    </a:lnTo>
                    <a:lnTo>
                      <a:pt x="7784" y="35782"/>
                    </a:lnTo>
                    <a:lnTo>
                      <a:pt x="3963" y="45140"/>
                    </a:lnTo>
                    <a:lnTo>
                      <a:pt x="1301" y="55394"/>
                    </a:lnTo>
                    <a:lnTo>
                      <a:pt x="0" y="66533"/>
                    </a:lnTo>
                    <a:lnTo>
                      <a:pt x="281" y="77943"/>
                    </a:lnTo>
                    <a:lnTo>
                      <a:pt x="2522" y="88535"/>
                    </a:lnTo>
                    <a:lnTo>
                      <a:pt x="6742" y="97763"/>
                    </a:lnTo>
                    <a:lnTo>
                      <a:pt x="12830" y="105431"/>
                    </a:lnTo>
                    <a:lnTo>
                      <a:pt x="20728" y="111439"/>
                    </a:lnTo>
                    <a:lnTo>
                      <a:pt x="30215" y="115913"/>
                    </a:lnTo>
                    <a:lnTo>
                      <a:pt x="40650" y="118800"/>
                    </a:lnTo>
                    <a:lnTo>
                      <a:pt x="51105" y="119780"/>
                    </a:lnTo>
                    <a:lnTo>
                      <a:pt x="61055" y="118852"/>
                    </a:lnTo>
                    <a:lnTo>
                      <a:pt x="70360" y="116282"/>
                    </a:lnTo>
                    <a:lnTo>
                      <a:pt x="79070" y="112425"/>
                    </a:lnTo>
                    <a:lnTo>
                      <a:pt x="87294" y="107606"/>
                    </a:lnTo>
                    <a:lnTo>
                      <a:pt x="94988" y="101932"/>
                    </a:lnTo>
                    <a:lnTo>
                      <a:pt x="101944" y="95300"/>
                    </a:lnTo>
                    <a:lnTo>
                      <a:pt x="108100" y="87730"/>
                    </a:lnTo>
                    <a:lnTo>
                      <a:pt x="113220" y="79359"/>
                    </a:lnTo>
                    <a:lnTo>
                      <a:pt x="116829" y="70362"/>
                    </a:lnTo>
                    <a:lnTo>
                      <a:pt x="118800" y="60910"/>
                    </a:lnTo>
                    <a:lnTo>
                      <a:pt x="118987" y="51462"/>
                    </a:lnTo>
                    <a:lnTo>
                      <a:pt x="117067" y="42731"/>
                    </a:lnTo>
                    <a:lnTo>
                      <a:pt x="113075" y="35062"/>
                    </a:lnTo>
                    <a:lnTo>
                      <a:pt x="107481" y="28932"/>
                    </a:lnTo>
                    <a:lnTo>
                      <a:pt x="100979" y="25095"/>
                    </a:lnTo>
                    <a:lnTo>
                      <a:pt x="94029" y="23750"/>
                    </a:lnTo>
                    <a:lnTo>
                      <a:pt x="86544" y="24095"/>
                    </a:lnTo>
                    <a:lnTo>
                      <a:pt x="77551" y="26516"/>
                    </a:lnTo>
                    <a:lnTo>
                      <a:pt x="65394" y="31585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Freeform 75"/>
              <p:cNvSpPr/>
              <p:nvPr/>
            </p:nvSpPr>
            <p:spPr>
              <a:xfrm>
                <a:off x="3754506" y="2855596"/>
                <a:ext cx="110924" cy="159720"/>
              </a:xfrm>
              <a:custGeom>
                <a:avLst/>
                <a:gdLst/>
                <a:ahLst/>
                <a:cxnLst/>
                <a:rect l="0" t="0" r="0" b="0"/>
                <a:pathLst>
                  <a:path w="110924" h="159720">
                    <a:moveTo>
                      <a:pt x="89867" y="3594"/>
                    </a:moveTo>
                    <a:lnTo>
                      <a:pt x="81132" y="862"/>
                    </a:lnTo>
                    <a:lnTo>
                      <a:pt x="73426" y="0"/>
                    </a:lnTo>
                    <a:lnTo>
                      <a:pt x="66019" y="986"/>
                    </a:lnTo>
                    <a:lnTo>
                      <a:pt x="58585" y="3352"/>
                    </a:lnTo>
                    <a:lnTo>
                      <a:pt x="50758" y="6488"/>
                    </a:lnTo>
                    <a:lnTo>
                      <a:pt x="42388" y="9979"/>
                    </a:lnTo>
                    <a:lnTo>
                      <a:pt x="33818" y="13932"/>
                    </a:lnTo>
                    <a:lnTo>
                      <a:pt x="25752" y="18863"/>
                    </a:lnTo>
                    <a:lnTo>
                      <a:pt x="18556" y="24995"/>
                    </a:lnTo>
                    <a:lnTo>
                      <a:pt x="12421" y="32418"/>
                    </a:lnTo>
                    <a:lnTo>
                      <a:pt x="7524" y="41235"/>
                    </a:lnTo>
                    <a:lnTo>
                      <a:pt x="3832" y="51353"/>
                    </a:lnTo>
                    <a:lnTo>
                      <a:pt x="1318" y="62386"/>
                    </a:lnTo>
                    <a:lnTo>
                      <a:pt x="65" y="73775"/>
                    </a:lnTo>
                    <a:lnTo>
                      <a:pt x="0" y="85167"/>
                    </a:lnTo>
                    <a:lnTo>
                      <a:pt x="1089" y="96254"/>
                    </a:lnTo>
                    <a:lnTo>
                      <a:pt x="3414" y="106699"/>
                    </a:lnTo>
                    <a:lnTo>
                      <a:pt x="6904" y="116388"/>
                    </a:lnTo>
                    <a:lnTo>
                      <a:pt x="11364" y="125386"/>
                    </a:lnTo>
                    <a:lnTo>
                      <a:pt x="16576" y="133825"/>
                    </a:lnTo>
                    <a:lnTo>
                      <a:pt x="22343" y="141825"/>
                    </a:lnTo>
                    <a:lnTo>
                      <a:pt x="28672" y="149014"/>
                    </a:lnTo>
                    <a:lnTo>
                      <a:pt x="35752" y="154559"/>
                    </a:lnTo>
                    <a:lnTo>
                      <a:pt x="43626" y="158133"/>
                    </a:lnTo>
                    <a:lnTo>
                      <a:pt x="52202" y="159719"/>
                    </a:lnTo>
                    <a:lnTo>
                      <a:pt x="61337" y="159346"/>
                    </a:lnTo>
                    <a:lnTo>
                      <a:pt x="70877" y="157250"/>
                    </a:lnTo>
                    <a:lnTo>
                      <a:pt x="80251" y="154082"/>
                    </a:lnTo>
                    <a:lnTo>
                      <a:pt x="89392" y="150492"/>
                    </a:lnTo>
                    <a:lnTo>
                      <a:pt x="99102" y="146170"/>
                    </a:lnTo>
                    <a:lnTo>
                      <a:pt x="110923" y="140465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Freeform 76"/>
              <p:cNvSpPr/>
              <p:nvPr/>
            </p:nvSpPr>
            <p:spPr>
              <a:xfrm>
                <a:off x="3897043" y="2753972"/>
                <a:ext cx="52644" cy="273742"/>
              </a:xfrm>
              <a:custGeom>
                <a:avLst/>
                <a:gdLst/>
                <a:ahLst/>
                <a:cxnLst/>
                <a:rect l="0" t="0" r="0" b="0"/>
                <a:pathLst>
                  <a:path w="52644" h="273742">
                    <a:moveTo>
                      <a:pt x="0" y="0"/>
                    </a:moveTo>
                    <a:lnTo>
                      <a:pt x="1442" y="8674"/>
                    </a:lnTo>
                    <a:lnTo>
                      <a:pt x="3356" y="21022"/>
                    </a:lnTo>
                    <a:lnTo>
                      <a:pt x="5179" y="35200"/>
                    </a:lnTo>
                    <a:lnTo>
                      <a:pt x="6683" y="50463"/>
                    </a:lnTo>
                    <a:lnTo>
                      <a:pt x="7999" y="66448"/>
                    </a:lnTo>
                    <a:lnTo>
                      <a:pt x="9480" y="82930"/>
                    </a:lnTo>
                    <a:lnTo>
                      <a:pt x="11324" y="99749"/>
                    </a:lnTo>
                    <a:lnTo>
                      <a:pt x="13561" y="116634"/>
                    </a:lnTo>
                    <a:lnTo>
                      <a:pt x="16140" y="133204"/>
                    </a:lnTo>
                    <a:lnTo>
                      <a:pt x="18988" y="149277"/>
                    </a:lnTo>
                    <a:lnTo>
                      <a:pt x="22037" y="164851"/>
                    </a:lnTo>
                    <a:lnTo>
                      <a:pt x="25229" y="180002"/>
                    </a:lnTo>
                    <a:lnTo>
                      <a:pt x="28523" y="194818"/>
                    </a:lnTo>
                    <a:lnTo>
                      <a:pt x="31927" y="209165"/>
                    </a:lnTo>
                    <a:lnTo>
                      <a:pt x="35938" y="224303"/>
                    </a:lnTo>
                    <a:lnTo>
                      <a:pt x="42027" y="243801"/>
                    </a:lnTo>
                    <a:lnTo>
                      <a:pt x="52643" y="273741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8" name="Freeform 77"/>
              <p:cNvSpPr/>
              <p:nvPr/>
            </p:nvSpPr>
            <p:spPr>
              <a:xfrm>
                <a:off x="3962522" y="2817475"/>
                <a:ext cx="92460" cy="189514"/>
              </a:xfrm>
              <a:custGeom>
                <a:avLst/>
                <a:gdLst/>
                <a:ahLst/>
                <a:cxnLst/>
                <a:rect l="0" t="0" r="0" b="0"/>
                <a:pathLst>
                  <a:path w="92460" h="189514">
                    <a:moveTo>
                      <a:pt x="92459" y="0"/>
                    </a:moveTo>
                    <a:lnTo>
                      <a:pt x="86591" y="5868"/>
                    </a:lnTo>
                    <a:lnTo>
                      <a:pt x="81026" y="11432"/>
                    </a:lnTo>
                    <a:lnTo>
                      <a:pt x="75227" y="17231"/>
                    </a:lnTo>
                    <a:lnTo>
                      <a:pt x="69147" y="23312"/>
                    </a:lnTo>
                    <a:lnTo>
                      <a:pt x="62817" y="29642"/>
                    </a:lnTo>
                    <a:lnTo>
                      <a:pt x="56285" y="36170"/>
                    </a:lnTo>
                    <a:lnTo>
                      <a:pt x="49435" y="42846"/>
                    </a:lnTo>
                    <a:lnTo>
                      <a:pt x="42005" y="49629"/>
                    </a:lnTo>
                    <a:lnTo>
                      <a:pt x="33903" y="56491"/>
                    </a:lnTo>
                    <a:lnTo>
                      <a:pt x="25514" y="63573"/>
                    </a:lnTo>
                    <a:lnTo>
                      <a:pt x="17568" y="71167"/>
                    </a:lnTo>
                    <a:lnTo>
                      <a:pt x="10464" y="79385"/>
                    </a:lnTo>
                    <a:lnTo>
                      <a:pt x="4729" y="88023"/>
                    </a:lnTo>
                    <a:lnTo>
                      <a:pt x="1166" y="96668"/>
                    </a:lnTo>
                    <a:lnTo>
                      <a:pt x="0" y="105074"/>
                    </a:lnTo>
                    <a:lnTo>
                      <a:pt x="981" y="113176"/>
                    </a:lnTo>
                    <a:lnTo>
                      <a:pt x="3683" y="120997"/>
                    </a:lnTo>
                    <a:lnTo>
                      <a:pt x="7684" y="128589"/>
                    </a:lnTo>
                    <a:lnTo>
                      <a:pt x="12789" y="136010"/>
                    </a:lnTo>
                    <a:lnTo>
                      <a:pt x="19031" y="143307"/>
                    </a:lnTo>
                    <a:lnTo>
                      <a:pt x="26335" y="150511"/>
                    </a:lnTo>
                    <a:lnTo>
                      <a:pt x="34525" y="157486"/>
                    </a:lnTo>
                    <a:lnTo>
                      <a:pt x="43401" y="163943"/>
                    </a:lnTo>
                    <a:lnTo>
                      <a:pt x="52766" y="169764"/>
                    </a:lnTo>
                    <a:lnTo>
                      <a:pt x="62022" y="174840"/>
                    </a:lnTo>
                    <a:lnTo>
                      <a:pt x="71072" y="179493"/>
                    </a:lnTo>
                    <a:lnTo>
                      <a:pt x="80708" y="184132"/>
                    </a:lnTo>
                    <a:lnTo>
                      <a:pt x="92459" y="189513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Freeform 78"/>
              <p:cNvSpPr/>
              <p:nvPr/>
            </p:nvSpPr>
            <p:spPr>
              <a:xfrm>
                <a:off x="4086554" y="2901379"/>
                <a:ext cx="21058" cy="42115"/>
              </a:xfrm>
              <a:custGeom>
                <a:avLst/>
                <a:gdLst/>
                <a:ahLst/>
                <a:cxnLst/>
                <a:rect l="0" t="0" r="0" b="0"/>
                <a:pathLst>
                  <a:path w="21058" h="42115">
                    <a:moveTo>
                      <a:pt x="0" y="0"/>
                    </a:moveTo>
                    <a:lnTo>
                      <a:pt x="5751" y="8722"/>
                    </a:lnTo>
                    <a:lnTo>
                      <a:pt x="10686" y="16978"/>
                    </a:lnTo>
                    <a:lnTo>
                      <a:pt x="15418" y="26951"/>
                    </a:lnTo>
                    <a:lnTo>
                      <a:pt x="21057" y="42114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Freeform 79"/>
              <p:cNvSpPr/>
              <p:nvPr/>
            </p:nvSpPr>
            <p:spPr>
              <a:xfrm>
                <a:off x="4118152" y="2849191"/>
                <a:ext cx="84229" cy="357970"/>
              </a:xfrm>
              <a:custGeom>
                <a:avLst/>
                <a:gdLst/>
                <a:ahLst/>
                <a:cxnLst/>
                <a:rect l="0" t="0" r="0" b="0"/>
                <a:pathLst>
                  <a:path w="84229" h="357970">
                    <a:moveTo>
                      <a:pt x="84228" y="0"/>
                    </a:moveTo>
                    <a:lnTo>
                      <a:pt x="78427" y="8801"/>
                    </a:lnTo>
                    <a:lnTo>
                      <a:pt x="73503" y="17148"/>
                    </a:lnTo>
                    <a:lnTo>
                      <a:pt x="69000" y="25851"/>
                    </a:lnTo>
                    <a:lnTo>
                      <a:pt x="64779" y="35145"/>
                    </a:lnTo>
                    <a:lnTo>
                      <a:pt x="60766" y="45288"/>
                    </a:lnTo>
                    <a:lnTo>
                      <a:pt x="56904" y="56338"/>
                    </a:lnTo>
                    <a:lnTo>
                      <a:pt x="53152" y="68350"/>
                    </a:lnTo>
                    <a:lnTo>
                      <a:pt x="49477" y="81469"/>
                    </a:lnTo>
                    <a:lnTo>
                      <a:pt x="45855" y="95655"/>
                    </a:lnTo>
                    <a:lnTo>
                      <a:pt x="42269" y="110418"/>
                    </a:lnTo>
                    <a:lnTo>
                      <a:pt x="38708" y="124940"/>
                    </a:lnTo>
                    <a:lnTo>
                      <a:pt x="35164" y="138786"/>
                    </a:lnTo>
                    <a:lnTo>
                      <a:pt x="31631" y="152201"/>
                    </a:lnTo>
                    <a:lnTo>
                      <a:pt x="28107" y="165888"/>
                    </a:lnTo>
                    <a:lnTo>
                      <a:pt x="24592" y="180248"/>
                    </a:lnTo>
                    <a:lnTo>
                      <a:pt x="21248" y="195352"/>
                    </a:lnTo>
                    <a:lnTo>
                      <a:pt x="18382" y="211110"/>
                    </a:lnTo>
                    <a:lnTo>
                      <a:pt x="16118" y="227381"/>
                    </a:lnTo>
                    <a:lnTo>
                      <a:pt x="14260" y="243868"/>
                    </a:lnTo>
                    <a:lnTo>
                      <a:pt x="12397" y="260156"/>
                    </a:lnTo>
                    <a:lnTo>
                      <a:pt x="10294" y="276024"/>
                    </a:lnTo>
                    <a:lnTo>
                      <a:pt x="8039" y="291228"/>
                    </a:lnTo>
                    <a:lnTo>
                      <a:pt x="5742" y="307106"/>
                    </a:lnTo>
                    <a:lnTo>
                      <a:pt x="3196" y="327288"/>
                    </a:lnTo>
                    <a:lnTo>
                      <a:pt x="0" y="357969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1" name="Freeform 80"/>
              <p:cNvSpPr/>
              <p:nvPr/>
            </p:nvSpPr>
            <p:spPr>
              <a:xfrm>
                <a:off x="4413286" y="2718951"/>
                <a:ext cx="252686" cy="329834"/>
              </a:xfrm>
              <a:custGeom>
                <a:avLst/>
                <a:gdLst/>
                <a:ahLst/>
                <a:cxnLst/>
                <a:rect l="0" t="0" r="0" b="0"/>
                <a:pathLst>
                  <a:path w="252686" h="329834">
                    <a:moveTo>
                      <a:pt x="0" y="266662"/>
                    </a:moveTo>
                    <a:lnTo>
                      <a:pt x="2867" y="252060"/>
                    </a:lnTo>
                    <a:lnTo>
                      <a:pt x="5009" y="238789"/>
                    </a:lnTo>
                    <a:lnTo>
                      <a:pt x="6617" y="225588"/>
                    </a:lnTo>
                    <a:lnTo>
                      <a:pt x="7970" y="212246"/>
                    </a:lnTo>
                    <a:lnTo>
                      <a:pt x="9467" y="198738"/>
                    </a:lnTo>
                    <a:lnTo>
                      <a:pt x="11313" y="185084"/>
                    </a:lnTo>
                    <a:lnTo>
                      <a:pt x="13380" y="171318"/>
                    </a:lnTo>
                    <a:lnTo>
                      <a:pt x="15313" y="157468"/>
                    </a:lnTo>
                    <a:lnTo>
                      <a:pt x="16909" y="143560"/>
                    </a:lnTo>
                    <a:lnTo>
                      <a:pt x="18133" y="129610"/>
                    </a:lnTo>
                    <a:lnTo>
                      <a:pt x="19028" y="115632"/>
                    </a:lnTo>
                    <a:lnTo>
                      <a:pt x="19666" y="101634"/>
                    </a:lnTo>
                    <a:lnTo>
                      <a:pt x="20111" y="87623"/>
                    </a:lnTo>
                    <a:lnTo>
                      <a:pt x="20417" y="73603"/>
                    </a:lnTo>
                    <a:lnTo>
                      <a:pt x="20635" y="59605"/>
                    </a:lnTo>
                    <a:lnTo>
                      <a:pt x="21142" y="46615"/>
                    </a:lnTo>
                    <a:lnTo>
                      <a:pt x="23232" y="36599"/>
                    </a:lnTo>
                    <a:lnTo>
                      <a:pt x="27269" y="30972"/>
                    </a:lnTo>
                    <a:lnTo>
                      <a:pt x="31815" y="30224"/>
                    </a:lnTo>
                    <a:lnTo>
                      <a:pt x="36255" y="33656"/>
                    </a:lnTo>
                    <a:lnTo>
                      <a:pt x="40476" y="40111"/>
                    </a:lnTo>
                    <a:lnTo>
                      <a:pt x="44498" y="48396"/>
                    </a:lnTo>
                    <a:lnTo>
                      <a:pt x="48371" y="57693"/>
                    </a:lnTo>
                    <a:lnTo>
                      <a:pt x="52302" y="67372"/>
                    </a:lnTo>
                    <a:lnTo>
                      <a:pt x="56629" y="76873"/>
                    </a:lnTo>
                    <a:lnTo>
                      <a:pt x="61511" y="85916"/>
                    </a:lnTo>
                    <a:lnTo>
                      <a:pt x="67095" y="93974"/>
                    </a:lnTo>
                    <a:lnTo>
                      <a:pt x="73602" y="100184"/>
                    </a:lnTo>
                    <a:lnTo>
                      <a:pt x="81056" y="104246"/>
                    </a:lnTo>
                    <a:lnTo>
                      <a:pt x="89333" y="106177"/>
                    </a:lnTo>
                    <a:lnTo>
                      <a:pt x="98259" y="106045"/>
                    </a:lnTo>
                    <a:lnTo>
                      <a:pt x="107660" y="104102"/>
                    </a:lnTo>
                    <a:lnTo>
                      <a:pt x="117072" y="100546"/>
                    </a:lnTo>
                    <a:lnTo>
                      <a:pt x="125778" y="95428"/>
                    </a:lnTo>
                    <a:lnTo>
                      <a:pt x="133448" y="88921"/>
                    </a:lnTo>
                    <a:lnTo>
                      <a:pt x="140257" y="81453"/>
                    </a:lnTo>
                    <a:lnTo>
                      <a:pt x="146679" y="73604"/>
                    </a:lnTo>
                    <a:lnTo>
                      <a:pt x="153036" y="65730"/>
                    </a:lnTo>
                    <a:lnTo>
                      <a:pt x="159308" y="57818"/>
                    </a:lnTo>
                    <a:lnTo>
                      <a:pt x="165227" y="49592"/>
                    </a:lnTo>
                    <a:lnTo>
                      <a:pt x="170657" y="40909"/>
                    </a:lnTo>
                    <a:lnTo>
                      <a:pt x="175611" y="31772"/>
                    </a:lnTo>
                    <a:lnTo>
                      <a:pt x="180165" y="22252"/>
                    </a:lnTo>
                    <a:lnTo>
                      <a:pt x="184425" y="12480"/>
                    </a:lnTo>
                    <a:lnTo>
                      <a:pt x="188959" y="4127"/>
                    </a:lnTo>
                    <a:lnTo>
                      <a:pt x="193931" y="0"/>
                    </a:lnTo>
                    <a:lnTo>
                      <a:pt x="198210" y="735"/>
                    </a:lnTo>
                    <a:lnTo>
                      <a:pt x="201089" y="5471"/>
                    </a:lnTo>
                    <a:lnTo>
                      <a:pt x="202463" y="13133"/>
                    </a:lnTo>
                    <a:lnTo>
                      <a:pt x="202693" y="22843"/>
                    </a:lnTo>
                    <a:lnTo>
                      <a:pt x="202365" y="33960"/>
                    </a:lnTo>
                    <a:lnTo>
                      <a:pt x="201879" y="46037"/>
                    </a:lnTo>
                    <a:lnTo>
                      <a:pt x="201583" y="58930"/>
                    </a:lnTo>
                    <a:lnTo>
                      <a:pt x="201847" y="72733"/>
                    </a:lnTo>
                    <a:lnTo>
                      <a:pt x="202805" y="87430"/>
                    </a:lnTo>
                    <a:lnTo>
                      <a:pt x="204245" y="102725"/>
                    </a:lnTo>
                    <a:lnTo>
                      <a:pt x="205742" y="118148"/>
                    </a:lnTo>
                    <a:lnTo>
                      <a:pt x="207046" y="133408"/>
                    </a:lnTo>
                    <a:lnTo>
                      <a:pt x="208240" y="148249"/>
                    </a:lnTo>
                    <a:lnTo>
                      <a:pt x="209647" y="162368"/>
                    </a:lnTo>
                    <a:lnTo>
                      <a:pt x="211446" y="175688"/>
                    </a:lnTo>
                    <a:lnTo>
                      <a:pt x="213654" y="188616"/>
                    </a:lnTo>
                    <a:lnTo>
                      <a:pt x="216215" y="201911"/>
                    </a:lnTo>
                    <a:lnTo>
                      <a:pt x="219051" y="215965"/>
                    </a:lnTo>
                    <a:lnTo>
                      <a:pt x="222093" y="230510"/>
                    </a:lnTo>
                    <a:lnTo>
                      <a:pt x="225280" y="244821"/>
                    </a:lnTo>
                    <a:lnTo>
                      <a:pt x="228570" y="258480"/>
                    </a:lnTo>
                    <a:lnTo>
                      <a:pt x="231973" y="271344"/>
                    </a:lnTo>
                    <a:lnTo>
                      <a:pt x="235982" y="284852"/>
                    </a:lnTo>
                    <a:lnTo>
                      <a:pt x="242069" y="302421"/>
                    </a:lnTo>
                    <a:lnTo>
                      <a:pt x="252685" y="329833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2" name="Freeform 81"/>
              <p:cNvSpPr/>
              <p:nvPr/>
            </p:nvSpPr>
            <p:spPr>
              <a:xfrm>
                <a:off x="4700284" y="2859305"/>
                <a:ext cx="106019" cy="137471"/>
              </a:xfrm>
              <a:custGeom>
                <a:avLst/>
                <a:gdLst/>
                <a:ahLst/>
                <a:cxnLst/>
                <a:rect l="0" t="0" r="0" b="0"/>
                <a:pathLst>
                  <a:path w="106019" h="137471">
                    <a:moveTo>
                      <a:pt x="60013" y="0"/>
                    </a:moveTo>
                    <a:lnTo>
                      <a:pt x="48412" y="201"/>
                    </a:lnTo>
                    <a:lnTo>
                      <a:pt x="38563" y="2122"/>
                    </a:lnTo>
                    <a:lnTo>
                      <a:pt x="29567" y="6016"/>
                    </a:lnTo>
                    <a:lnTo>
                      <a:pt x="21471" y="11768"/>
                    </a:lnTo>
                    <a:lnTo>
                      <a:pt x="14741" y="19366"/>
                    </a:lnTo>
                    <a:lnTo>
                      <a:pt x="9524" y="28619"/>
                    </a:lnTo>
                    <a:lnTo>
                      <a:pt x="5671" y="39215"/>
                    </a:lnTo>
                    <a:lnTo>
                      <a:pt x="2913" y="50833"/>
                    </a:lnTo>
                    <a:lnTo>
                      <a:pt x="990" y="63186"/>
                    </a:lnTo>
                    <a:lnTo>
                      <a:pt x="0" y="75730"/>
                    </a:lnTo>
                    <a:lnTo>
                      <a:pt x="385" y="87691"/>
                    </a:lnTo>
                    <a:lnTo>
                      <a:pt x="2277" y="98690"/>
                    </a:lnTo>
                    <a:lnTo>
                      <a:pt x="5682" y="108549"/>
                    </a:lnTo>
                    <a:lnTo>
                      <a:pt x="10641" y="117107"/>
                    </a:lnTo>
                    <a:lnTo>
                      <a:pt x="17022" y="124410"/>
                    </a:lnTo>
                    <a:lnTo>
                      <a:pt x="24730" y="130334"/>
                    </a:lnTo>
                    <a:lnTo>
                      <a:pt x="33799" y="134498"/>
                    </a:lnTo>
                    <a:lnTo>
                      <a:pt x="44110" y="136853"/>
                    </a:lnTo>
                    <a:lnTo>
                      <a:pt x="55117" y="137470"/>
                    </a:lnTo>
                    <a:lnTo>
                      <a:pt x="65964" y="136372"/>
                    </a:lnTo>
                    <a:lnTo>
                      <a:pt x="76172" y="133737"/>
                    </a:lnTo>
                    <a:lnTo>
                      <a:pt x="85313" y="129529"/>
                    </a:lnTo>
                    <a:lnTo>
                      <a:pt x="92847" y="123431"/>
                    </a:lnTo>
                    <a:lnTo>
                      <a:pt x="98647" y="115445"/>
                    </a:lnTo>
                    <a:lnTo>
                      <a:pt x="102744" y="105999"/>
                    </a:lnTo>
                    <a:lnTo>
                      <a:pt x="105144" y="95750"/>
                    </a:lnTo>
                    <a:lnTo>
                      <a:pt x="106018" y="85160"/>
                    </a:lnTo>
                    <a:lnTo>
                      <a:pt x="105490" y="74628"/>
                    </a:lnTo>
                    <a:lnTo>
                      <a:pt x="103549" y="64563"/>
                    </a:lnTo>
                    <a:lnTo>
                      <a:pt x="100317" y="55136"/>
                    </a:lnTo>
                    <a:lnTo>
                      <a:pt x="95861" y="46486"/>
                    </a:lnTo>
                    <a:lnTo>
                      <a:pt x="90122" y="38813"/>
                    </a:lnTo>
                    <a:lnTo>
                      <a:pt x="83199" y="32136"/>
                    </a:lnTo>
                    <a:lnTo>
                      <a:pt x="75759" y="26463"/>
                    </a:lnTo>
                    <a:lnTo>
                      <a:pt x="68207" y="21335"/>
                    </a:lnTo>
                    <a:lnTo>
                      <a:pt x="59883" y="16299"/>
                    </a:lnTo>
                    <a:lnTo>
                      <a:pt x="49484" y="10529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3" name="Freeform 82"/>
              <p:cNvSpPr/>
              <p:nvPr/>
            </p:nvSpPr>
            <p:spPr>
              <a:xfrm>
                <a:off x="4836689" y="2838272"/>
                <a:ext cx="96087" cy="144741"/>
              </a:xfrm>
              <a:custGeom>
                <a:avLst/>
                <a:gdLst/>
                <a:ahLst/>
                <a:cxnLst/>
                <a:rect l="0" t="0" r="0" b="0"/>
                <a:pathLst>
                  <a:path w="96087" h="144741">
                    <a:moveTo>
                      <a:pt x="7815" y="0"/>
                    </a:moveTo>
                    <a:lnTo>
                      <a:pt x="4948" y="8868"/>
                    </a:lnTo>
                    <a:lnTo>
                      <a:pt x="2806" y="17855"/>
                    </a:lnTo>
                    <a:lnTo>
                      <a:pt x="1208" y="27846"/>
                    </a:lnTo>
                    <a:lnTo>
                      <a:pt x="200" y="38654"/>
                    </a:lnTo>
                    <a:lnTo>
                      <a:pt x="0" y="49817"/>
                    </a:lnTo>
                    <a:lnTo>
                      <a:pt x="655" y="61022"/>
                    </a:lnTo>
                    <a:lnTo>
                      <a:pt x="2067" y="72134"/>
                    </a:lnTo>
                    <a:lnTo>
                      <a:pt x="4079" y="83119"/>
                    </a:lnTo>
                    <a:lnTo>
                      <a:pt x="6546" y="93980"/>
                    </a:lnTo>
                    <a:lnTo>
                      <a:pt x="9507" y="104577"/>
                    </a:lnTo>
                    <a:lnTo>
                      <a:pt x="13171" y="114626"/>
                    </a:lnTo>
                    <a:lnTo>
                      <a:pt x="17608" y="124004"/>
                    </a:lnTo>
                    <a:lnTo>
                      <a:pt x="23063" y="132268"/>
                    </a:lnTo>
                    <a:lnTo>
                      <a:pt x="30014" y="138610"/>
                    </a:lnTo>
                    <a:lnTo>
                      <a:pt x="38575" y="142754"/>
                    </a:lnTo>
                    <a:lnTo>
                      <a:pt x="48239" y="144740"/>
                    </a:lnTo>
                    <a:lnTo>
                      <a:pt x="58104" y="144642"/>
                    </a:lnTo>
                    <a:lnTo>
                      <a:pt x="67613" y="142713"/>
                    </a:lnTo>
                    <a:lnTo>
                      <a:pt x="76266" y="138827"/>
                    </a:lnTo>
                    <a:lnTo>
                      <a:pt x="83466" y="132421"/>
                    </a:lnTo>
                    <a:lnTo>
                      <a:pt x="89036" y="123414"/>
                    </a:lnTo>
                    <a:lnTo>
                      <a:pt x="92979" y="112300"/>
                    </a:lnTo>
                    <a:lnTo>
                      <a:pt x="95273" y="99860"/>
                    </a:lnTo>
                    <a:lnTo>
                      <a:pt x="96086" y="86690"/>
                    </a:lnTo>
                    <a:lnTo>
                      <a:pt x="95850" y="73354"/>
                    </a:lnTo>
                    <a:lnTo>
                      <a:pt x="95153" y="58956"/>
                    </a:lnTo>
                    <a:lnTo>
                      <a:pt x="93937" y="40004"/>
                    </a:lnTo>
                    <a:lnTo>
                      <a:pt x="92043" y="10528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4" name="Freeform 83"/>
              <p:cNvSpPr/>
              <p:nvPr/>
            </p:nvSpPr>
            <p:spPr>
              <a:xfrm>
                <a:off x="4995529" y="2844726"/>
                <a:ext cx="101917" cy="151395"/>
              </a:xfrm>
              <a:custGeom>
                <a:avLst/>
                <a:gdLst/>
                <a:ahLst/>
                <a:cxnLst/>
                <a:rect l="0" t="0" r="0" b="0"/>
                <a:pathLst>
                  <a:path w="101917" h="151395">
                    <a:moveTo>
                      <a:pt x="7159" y="88224"/>
                    </a:moveTo>
                    <a:lnTo>
                      <a:pt x="10093" y="99892"/>
                    </a:lnTo>
                    <a:lnTo>
                      <a:pt x="12875" y="110381"/>
                    </a:lnTo>
                    <a:lnTo>
                      <a:pt x="15749" y="120608"/>
                    </a:lnTo>
                    <a:lnTo>
                      <a:pt x="17838" y="128151"/>
                    </a:lnTo>
                    <a:lnTo>
                      <a:pt x="18090" y="129936"/>
                    </a:lnTo>
                    <a:lnTo>
                      <a:pt x="16953" y="127198"/>
                    </a:lnTo>
                    <a:lnTo>
                      <a:pt x="14943" y="121564"/>
                    </a:lnTo>
                    <a:lnTo>
                      <a:pt x="12391" y="114132"/>
                    </a:lnTo>
                    <a:lnTo>
                      <a:pt x="9503" y="105573"/>
                    </a:lnTo>
                    <a:lnTo>
                      <a:pt x="6567" y="95974"/>
                    </a:lnTo>
                    <a:lnTo>
                      <a:pt x="3967" y="84978"/>
                    </a:lnTo>
                    <a:lnTo>
                      <a:pt x="1887" y="72494"/>
                    </a:lnTo>
                    <a:lnTo>
                      <a:pt x="490" y="59016"/>
                    </a:lnTo>
                    <a:lnTo>
                      <a:pt x="0" y="45426"/>
                    </a:lnTo>
                    <a:lnTo>
                      <a:pt x="463" y="32265"/>
                    </a:lnTo>
                    <a:lnTo>
                      <a:pt x="2248" y="20345"/>
                    </a:lnTo>
                    <a:lnTo>
                      <a:pt x="6107" y="10862"/>
                    </a:lnTo>
                    <a:lnTo>
                      <a:pt x="12253" y="4245"/>
                    </a:lnTo>
                    <a:lnTo>
                      <a:pt x="20125" y="585"/>
                    </a:lnTo>
                    <a:lnTo>
                      <a:pt x="28704" y="0"/>
                    </a:lnTo>
                    <a:lnTo>
                      <a:pt x="37319" y="2237"/>
                    </a:lnTo>
                    <a:lnTo>
                      <a:pt x="45693" y="6955"/>
                    </a:lnTo>
                    <a:lnTo>
                      <a:pt x="53762" y="13917"/>
                    </a:lnTo>
                    <a:lnTo>
                      <a:pt x="61549" y="22776"/>
                    </a:lnTo>
                    <a:lnTo>
                      <a:pt x="68946" y="33126"/>
                    </a:lnTo>
                    <a:lnTo>
                      <a:pt x="75701" y="44588"/>
                    </a:lnTo>
                    <a:lnTo>
                      <a:pt x="81728" y="56850"/>
                    </a:lnTo>
                    <a:lnTo>
                      <a:pt x="86930" y="69675"/>
                    </a:lnTo>
                    <a:lnTo>
                      <a:pt x="91127" y="82891"/>
                    </a:lnTo>
                    <a:lnTo>
                      <a:pt x="94321" y="96355"/>
                    </a:lnTo>
                    <a:lnTo>
                      <a:pt x="96656" y="109376"/>
                    </a:lnTo>
                    <a:lnTo>
                      <a:pt x="98568" y="121984"/>
                    </a:lnTo>
                    <a:lnTo>
                      <a:pt x="100225" y="135283"/>
                    </a:lnTo>
                    <a:lnTo>
                      <a:pt x="101916" y="151394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5" name="Freeform 84"/>
              <p:cNvSpPr/>
              <p:nvPr/>
            </p:nvSpPr>
            <p:spPr>
              <a:xfrm>
                <a:off x="5139409" y="2627683"/>
                <a:ext cx="52643" cy="379027"/>
              </a:xfrm>
              <a:custGeom>
                <a:avLst/>
                <a:gdLst/>
                <a:ahLst/>
                <a:cxnLst/>
                <a:rect l="0" t="0" r="0" b="0"/>
                <a:pathLst>
                  <a:path w="52643" h="379027">
                    <a:moveTo>
                      <a:pt x="0" y="0"/>
                    </a:moveTo>
                    <a:lnTo>
                      <a:pt x="0" y="11802"/>
                    </a:lnTo>
                    <a:lnTo>
                      <a:pt x="0" y="23571"/>
                    </a:lnTo>
                    <a:lnTo>
                      <a:pt x="5" y="36457"/>
                    </a:lnTo>
                    <a:lnTo>
                      <a:pt x="177" y="50133"/>
                    </a:lnTo>
                    <a:lnTo>
                      <a:pt x="825" y="63812"/>
                    </a:lnTo>
                    <a:lnTo>
                      <a:pt x="2079" y="77033"/>
                    </a:lnTo>
                    <a:lnTo>
                      <a:pt x="3904" y="89830"/>
                    </a:lnTo>
                    <a:lnTo>
                      <a:pt x="6201" y="102558"/>
                    </a:lnTo>
                    <a:lnTo>
                      <a:pt x="8856" y="115463"/>
                    </a:lnTo>
                    <a:lnTo>
                      <a:pt x="11775" y="129114"/>
                    </a:lnTo>
                    <a:lnTo>
                      <a:pt x="14879" y="144421"/>
                    </a:lnTo>
                    <a:lnTo>
                      <a:pt x="18113" y="161727"/>
                    </a:lnTo>
                    <a:lnTo>
                      <a:pt x="21437" y="180727"/>
                    </a:lnTo>
                    <a:lnTo>
                      <a:pt x="24821" y="200770"/>
                    </a:lnTo>
                    <a:lnTo>
                      <a:pt x="28242" y="221356"/>
                    </a:lnTo>
                    <a:lnTo>
                      <a:pt x="31522" y="242041"/>
                    </a:lnTo>
                    <a:lnTo>
                      <a:pt x="34346" y="262373"/>
                    </a:lnTo>
                    <a:lnTo>
                      <a:pt x="36581" y="282140"/>
                    </a:lnTo>
                    <a:lnTo>
                      <a:pt x="38453" y="300974"/>
                    </a:lnTo>
                    <a:lnTo>
                      <a:pt x="40740" y="320306"/>
                    </a:lnTo>
                    <a:lnTo>
                      <a:pt x="44758" y="344067"/>
                    </a:lnTo>
                    <a:lnTo>
                      <a:pt x="52642" y="379026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6" name="Freeform 85"/>
              <p:cNvSpPr/>
              <p:nvPr/>
            </p:nvSpPr>
            <p:spPr>
              <a:xfrm>
                <a:off x="5023613" y="2765006"/>
                <a:ext cx="284271" cy="21058"/>
              </a:xfrm>
              <a:custGeom>
                <a:avLst/>
                <a:gdLst/>
                <a:ahLst/>
                <a:cxnLst/>
                <a:rect l="0" t="0" r="0" b="0"/>
                <a:pathLst>
                  <a:path w="284271" h="21058">
                    <a:moveTo>
                      <a:pt x="284270" y="0"/>
                    </a:moveTo>
                    <a:lnTo>
                      <a:pt x="275401" y="2867"/>
                    </a:lnTo>
                    <a:lnTo>
                      <a:pt x="266415" y="5009"/>
                    </a:lnTo>
                    <a:lnTo>
                      <a:pt x="256419" y="6612"/>
                    </a:lnTo>
                    <a:lnTo>
                      <a:pt x="245439" y="7792"/>
                    </a:lnTo>
                    <a:lnTo>
                      <a:pt x="233627" y="8641"/>
                    </a:lnTo>
                    <a:lnTo>
                      <a:pt x="221168" y="9238"/>
                    </a:lnTo>
                    <a:lnTo>
                      <a:pt x="208231" y="9652"/>
                    </a:lnTo>
                    <a:lnTo>
                      <a:pt x="194950" y="9937"/>
                    </a:lnTo>
                    <a:lnTo>
                      <a:pt x="181423" y="10135"/>
                    </a:lnTo>
                    <a:lnTo>
                      <a:pt x="167563" y="10438"/>
                    </a:lnTo>
                    <a:lnTo>
                      <a:pt x="153112" y="11175"/>
                    </a:lnTo>
                    <a:lnTo>
                      <a:pt x="137985" y="12483"/>
                    </a:lnTo>
                    <a:lnTo>
                      <a:pt x="122401" y="14175"/>
                    </a:lnTo>
                    <a:lnTo>
                      <a:pt x="106785" y="15850"/>
                    </a:lnTo>
                    <a:lnTo>
                      <a:pt x="91397" y="17271"/>
                    </a:lnTo>
                    <a:lnTo>
                      <a:pt x="76333" y="18378"/>
                    </a:lnTo>
                    <a:lnTo>
                      <a:pt x="59825" y="19315"/>
                    </a:lnTo>
                    <a:lnTo>
                      <a:pt x="37075" y="20161"/>
                    </a:lnTo>
                    <a:lnTo>
                      <a:pt x="0" y="21057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7" name="Freeform 86"/>
              <p:cNvSpPr/>
              <p:nvPr/>
            </p:nvSpPr>
            <p:spPr>
              <a:xfrm>
                <a:off x="5228258" y="2790983"/>
                <a:ext cx="163785" cy="170135"/>
              </a:xfrm>
              <a:custGeom>
                <a:avLst/>
                <a:gdLst/>
                <a:ahLst/>
                <a:cxnLst/>
                <a:rect l="0" t="0" r="0" b="0"/>
                <a:pathLst>
                  <a:path w="163785" h="170135">
                    <a:moveTo>
                      <a:pt x="90085" y="15630"/>
                    </a:moveTo>
                    <a:lnTo>
                      <a:pt x="84083" y="9897"/>
                    </a:lnTo>
                    <a:lnTo>
                      <a:pt x="77239" y="5613"/>
                    </a:lnTo>
                    <a:lnTo>
                      <a:pt x="68855" y="2416"/>
                    </a:lnTo>
                    <a:lnTo>
                      <a:pt x="59401" y="401"/>
                    </a:lnTo>
                    <a:lnTo>
                      <a:pt x="49734" y="0"/>
                    </a:lnTo>
                    <a:lnTo>
                      <a:pt x="40384" y="1320"/>
                    </a:lnTo>
                    <a:lnTo>
                      <a:pt x="31685" y="4489"/>
                    </a:lnTo>
                    <a:lnTo>
                      <a:pt x="23930" y="9810"/>
                    </a:lnTo>
                    <a:lnTo>
                      <a:pt x="17171" y="17242"/>
                    </a:lnTo>
                    <a:lnTo>
                      <a:pt x="11449" y="26468"/>
                    </a:lnTo>
                    <a:lnTo>
                      <a:pt x="6889" y="37093"/>
                    </a:lnTo>
                    <a:lnTo>
                      <a:pt x="3451" y="48755"/>
                    </a:lnTo>
                    <a:lnTo>
                      <a:pt x="1122" y="61159"/>
                    </a:lnTo>
                    <a:lnTo>
                      <a:pt x="0" y="74083"/>
                    </a:lnTo>
                    <a:lnTo>
                      <a:pt x="20" y="87361"/>
                    </a:lnTo>
                    <a:lnTo>
                      <a:pt x="999" y="100717"/>
                    </a:lnTo>
                    <a:lnTo>
                      <a:pt x="2719" y="113764"/>
                    </a:lnTo>
                    <a:lnTo>
                      <a:pt x="4993" y="126310"/>
                    </a:lnTo>
                    <a:lnTo>
                      <a:pt x="7994" y="138023"/>
                    </a:lnTo>
                    <a:lnTo>
                      <a:pt x="12219" y="148365"/>
                    </a:lnTo>
                    <a:lnTo>
                      <a:pt x="17836" y="157158"/>
                    </a:lnTo>
                    <a:lnTo>
                      <a:pt x="24557" y="164062"/>
                    </a:lnTo>
                    <a:lnTo>
                      <a:pt x="31833" y="168427"/>
                    </a:lnTo>
                    <a:lnTo>
                      <a:pt x="39281" y="170134"/>
                    </a:lnTo>
                    <a:lnTo>
                      <a:pt x="46722" y="169349"/>
                    </a:lnTo>
                    <a:lnTo>
                      <a:pt x="54090" y="166247"/>
                    </a:lnTo>
                    <a:lnTo>
                      <a:pt x="61371" y="161164"/>
                    </a:lnTo>
                    <a:lnTo>
                      <a:pt x="68412" y="154518"/>
                    </a:lnTo>
                    <a:lnTo>
                      <a:pt x="74921" y="146703"/>
                    </a:lnTo>
                    <a:lnTo>
                      <a:pt x="80778" y="138042"/>
                    </a:lnTo>
                    <a:lnTo>
                      <a:pt x="85865" y="128619"/>
                    </a:lnTo>
                    <a:lnTo>
                      <a:pt x="89984" y="118310"/>
                    </a:lnTo>
                    <a:lnTo>
                      <a:pt x="93124" y="107114"/>
                    </a:lnTo>
                    <a:lnTo>
                      <a:pt x="95420" y="95155"/>
                    </a:lnTo>
                    <a:lnTo>
                      <a:pt x="97052" y="82594"/>
                    </a:lnTo>
                    <a:lnTo>
                      <a:pt x="98179" y="69618"/>
                    </a:lnTo>
                    <a:lnTo>
                      <a:pt x="98531" y="57509"/>
                    </a:lnTo>
                    <a:lnTo>
                      <a:pt x="97570" y="49929"/>
                    </a:lnTo>
                    <a:lnTo>
                      <a:pt x="95768" y="49056"/>
                    </a:lnTo>
                    <a:lnTo>
                      <a:pt x="94111" y="53150"/>
                    </a:lnTo>
                    <a:lnTo>
                      <a:pt x="93030" y="60381"/>
                    </a:lnTo>
                    <a:lnTo>
                      <a:pt x="92792" y="69337"/>
                    </a:lnTo>
                    <a:lnTo>
                      <a:pt x="93439" y="79159"/>
                    </a:lnTo>
                    <a:lnTo>
                      <a:pt x="95021" y="89393"/>
                    </a:lnTo>
                    <a:lnTo>
                      <a:pt x="97685" y="99814"/>
                    </a:lnTo>
                    <a:lnTo>
                      <a:pt x="101409" y="110310"/>
                    </a:lnTo>
                    <a:lnTo>
                      <a:pt x="106199" y="120669"/>
                    </a:lnTo>
                    <a:lnTo>
                      <a:pt x="112163" y="130562"/>
                    </a:lnTo>
                    <a:lnTo>
                      <a:pt x="119240" y="139837"/>
                    </a:lnTo>
                    <a:lnTo>
                      <a:pt x="126984" y="148032"/>
                    </a:lnTo>
                    <a:lnTo>
                      <a:pt x="135516" y="154989"/>
                    </a:lnTo>
                    <a:lnTo>
                      <a:pt x="146703" y="160199"/>
                    </a:lnTo>
                    <a:lnTo>
                      <a:pt x="163784" y="163029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8" name="Freeform 87"/>
              <p:cNvSpPr/>
              <p:nvPr/>
            </p:nvSpPr>
            <p:spPr>
              <a:xfrm>
                <a:off x="5444730" y="2848794"/>
                <a:ext cx="31587" cy="147400"/>
              </a:xfrm>
              <a:custGeom>
                <a:avLst/>
                <a:gdLst/>
                <a:ahLst/>
                <a:cxnLst/>
                <a:rect l="0" t="0" r="0" b="0"/>
                <a:pathLst>
                  <a:path w="31587" h="147400">
                    <a:moveTo>
                      <a:pt x="0" y="0"/>
                    </a:moveTo>
                    <a:lnTo>
                      <a:pt x="67" y="14602"/>
                    </a:lnTo>
                    <a:lnTo>
                      <a:pt x="708" y="27873"/>
                    </a:lnTo>
                    <a:lnTo>
                      <a:pt x="2004" y="41070"/>
                    </a:lnTo>
                    <a:lnTo>
                      <a:pt x="3864" y="54239"/>
                    </a:lnTo>
                    <a:lnTo>
                      <a:pt x="6180" y="67099"/>
                    </a:lnTo>
                    <a:lnTo>
                      <a:pt x="8847" y="79495"/>
                    </a:lnTo>
                    <a:lnTo>
                      <a:pt x="11811" y="91360"/>
                    </a:lnTo>
                    <a:lnTo>
                      <a:pt x="15470" y="104017"/>
                    </a:lnTo>
                    <a:lnTo>
                      <a:pt x="21263" y="120812"/>
                    </a:lnTo>
                    <a:lnTo>
                      <a:pt x="31586" y="147399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9" name="Freeform 88"/>
              <p:cNvSpPr/>
              <p:nvPr/>
            </p:nvSpPr>
            <p:spPr>
              <a:xfrm>
                <a:off x="5423680" y="2754036"/>
                <a:ext cx="12701" cy="12701"/>
              </a:xfrm>
              <a:custGeom>
                <a:avLst/>
                <a:gdLst/>
                <a:ahLst/>
                <a:cxnLst/>
                <a:rect l="0" t="0" r="0" b="0"/>
                <a:pathLst>
                  <a:path w="12701" h="12701">
                    <a:moveTo>
                      <a:pt x="0" y="0"/>
                    </a:moveTo>
                    <a:lnTo>
                      <a:pt x="12700" y="12700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0" name="Freeform 89"/>
              <p:cNvSpPr/>
              <p:nvPr/>
            </p:nvSpPr>
            <p:spPr>
              <a:xfrm>
                <a:off x="5529094" y="2824084"/>
                <a:ext cx="147400" cy="140526"/>
              </a:xfrm>
              <a:custGeom>
                <a:avLst/>
                <a:gdLst/>
                <a:ahLst/>
                <a:cxnLst/>
                <a:rect l="0" t="0" r="0" b="0"/>
                <a:pathLst>
                  <a:path w="147400" h="140526">
                    <a:moveTo>
                      <a:pt x="0" y="35240"/>
                    </a:moveTo>
                    <a:lnTo>
                      <a:pt x="3000" y="44041"/>
                    </a:lnTo>
                    <a:lnTo>
                      <a:pt x="6423" y="52388"/>
                    </a:lnTo>
                    <a:lnTo>
                      <a:pt x="10615" y="61086"/>
                    </a:lnTo>
                    <a:lnTo>
                      <a:pt x="15342" y="70207"/>
                    </a:lnTo>
                    <a:lnTo>
                      <a:pt x="20175" y="79703"/>
                    </a:lnTo>
                    <a:lnTo>
                      <a:pt x="24829" y="89420"/>
                    </a:lnTo>
                    <a:lnTo>
                      <a:pt x="28439" y="96665"/>
                    </a:lnTo>
                    <a:lnTo>
                      <a:pt x="29962" y="98261"/>
                    </a:lnTo>
                    <a:lnTo>
                      <a:pt x="29672" y="95406"/>
                    </a:lnTo>
                    <a:lnTo>
                      <a:pt x="28332" y="89538"/>
                    </a:lnTo>
                    <a:lnTo>
                      <a:pt x="26713" y="81423"/>
                    </a:lnTo>
                    <a:lnTo>
                      <a:pt x="25240" y="71601"/>
                    </a:lnTo>
                    <a:lnTo>
                      <a:pt x="24223" y="60512"/>
                    </a:lnTo>
                    <a:lnTo>
                      <a:pt x="23976" y="48510"/>
                    </a:lnTo>
                    <a:lnTo>
                      <a:pt x="24594" y="35887"/>
                    </a:lnTo>
                    <a:lnTo>
                      <a:pt x="26481" y="23658"/>
                    </a:lnTo>
                    <a:lnTo>
                      <a:pt x="30406" y="13500"/>
                    </a:lnTo>
                    <a:lnTo>
                      <a:pt x="36594" y="6163"/>
                    </a:lnTo>
                    <a:lnTo>
                      <a:pt x="44496" y="1714"/>
                    </a:lnTo>
                    <a:lnTo>
                      <a:pt x="53093" y="0"/>
                    </a:lnTo>
                    <a:lnTo>
                      <a:pt x="61721" y="630"/>
                    </a:lnTo>
                    <a:lnTo>
                      <a:pt x="70103" y="3268"/>
                    </a:lnTo>
                    <a:lnTo>
                      <a:pt x="78177" y="7755"/>
                    </a:lnTo>
                    <a:lnTo>
                      <a:pt x="85967" y="13840"/>
                    </a:lnTo>
                    <a:lnTo>
                      <a:pt x="93367" y="21361"/>
                    </a:lnTo>
                    <a:lnTo>
                      <a:pt x="100124" y="30310"/>
                    </a:lnTo>
                    <a:lnTo>
                      <a:pt x="106157" y="40548"/>
                    </a:lnTo>
                    <a:lnTo>
                      <a:pt x="111532" y="51677"/>
                    </a:lnTo>
                    <a:lnTo>
                      <a:pt x="116378" y="63139"/>
                    </a:lnTo>
                    <a:lnTo>
                      <a:pt x="120825" y="74583"/>
                    </a:lnTo>
                    <a:lnTo>
                      <a:pt x="125023" y="85803"/>
                    </a:lnTo>
                    <a:lnTo>
                      <a:pt x="129664" y="97955"/>
                    </a:lnTo>
                    <a:lnTo>
                      <a:pt x="136274" y="114336"/>
                    </a:lnTo>
                    <a:lnTo>
                      <a:pt x="147399" y="140525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1" name="Freeform 90"/>
              <p:cNvSpPr/>
              <p:nvPr/>
            </p:nvSpPr>
            <p:spPr>
              <a:xfrm>
                <a:off x="5707857" y="2743492"/>
                <a:ext cx="137803" cy="263213"/>
              </a:xfrm>
              <a:custGeom>
                <a:avLst/>
                <a:gdLst/>
                <a:ahLst/>
                <a:cxnLst/>
                <a:rect l="0" t="0" r="0" b="0"/>
                <a:pathLst>
                  <a:path w="137803" h="263213">
                    <a:moveTo>
                      <a:pt x="94843" y="0"/>
                    </a:moveTo>
                    <a:lnTo>
                      <a:pt x="86042" y="2934"/>
                    </a:lnTo>
                    <a:lnTo>
                      <a:pt x="77694" y="5716"/>
                    </a:lnTo>
                    <a:lnTo>
                      <a:pt x="69000" y="8625"/>
                    </a:lnTo>
                    <a:lnTo>
                      <a:pt x="60052" y="12011"/>
                    </a:lnTo>
                    <a:lnTo>
                      <a:pt x="51206" y="16472"/>
                    </a:lnTo>
                    <a:lnTo>
                      <a:pt x="42671" y="22243"/>
                    </a:lnTo>
                    <a:lnTo>
                      <a:pt x="34656" y="29232"/>
                    </a:lnTo>
                    <a:lnTo>
                      <a:pt x="27426" y="37216"/>
                    </a:lnTo>
                    <a:lnTo>
                      <a:pt x="21049" y="45957"/>
                    </a:lnTo>
                    <a:lnTo>
                      <a:pt x="15429" y="55248"/>
                    </a:lnTo>
                    <a:lnTo>
                      <a:pt x="10413" y="64930"/>
                    </a:lnTo>
                    <a:lnTo>
                      <a:pt x="5863" y="74878"/>
                    </a:lnTo>
                    <a:lnTo>
                      <a:pt x="2145" y="84845"/>
                    </a:lnTo>
                    <a:lnTo>
                      <a:pt x="83" y="94463"/>
                    </a:lnTo>
                    <a:lnTo>
                      <a:pt x="0" y="103543"/>
                    </a:lnTo>
                    <a:lnTo>
                      <a:pt x="1912" y="111437"/>
                    </a:lnTo>
                    <a:lnTo>
                      <a:pt x="5788" y="116997"/>
                    </a:lnTo>
                    <a:lnTo>
                      <a:pt x="11396" y="119808"/>
                    </a:lnTo>
                    <a:lnTo>
                      <a:pt x="18398" y="120254"/>
                    </a:lnTo>
                    <a:lnTo>
                      <a:pt x="26452" y="119116"/>
                    </a:lnTo>
                    <a:lnTo>
                      <a:pt x="35274" y="117033"/>
                    </a:lnTo>
                    <a:lnTo>
                      <a:pt x="44805" y="114726"/>
                    </a:lnTo>
                    <a:lnTo>
                      <a:pt x="55187" y="113039"/>
                    </a:lnTo>
                    <a:lnTo>
                      <a:pt x="66423" y="112368"/>
                    </a:lnTo>
                    <a:lnTo>
                      <a:pt x="78069" y="112890"/>
                    </a:lnTo>
                    <a:lnTo>
                      <a:pt x="89355" y="114754"/>
                    </a:lnTo>
                    <a:lnTo>
                      <a:pt x="99865" y="117900"/>
                    </a:lnTo>
                    <a:lnTo>
                      <a:pt x="109379" y="122281"/>
                    </a:lnTo>
                    <a:lnTo>
                      <a:pt x="117698" y="127962"/>
                    </a:lnTo>
                    <a:lnTo>
                      <a:pt x="124837" y="134854"/>
                    </a:lnTo>
                    <a:lnTo>
                      <a:pt x="130649" y="142751"/>
                    </a:lnTo>
                    <a:lnTo>
                      <a:pt x="134737" y="151421"/>
                    </a:lnTo>
                    <a:lnTo>
                      <a:pt x="137046" y="160659"/>
                    </a:lnTo>
                    <a:lnTo>
                      <a:pt x="137802" y="170301"/>
                    </a:lnTo>
                    <a:lnTo>
                      <a:pt x="137330" y="180227"/>
                    </a:lnTo>
                    <a:lnTo>
                      <a:pt x="135937" y="190343"/>
                    </a:lnTo>
                    <a:lnTo>
                      <a:pt x="133717" y="200423"/>
                    </a:lnTo>
                    <a:lnTo>
                      <a:pt x="130557" y="210118"/>
                    </a:lnTo>
                    <a:lnTo>
                      <a:pt x="126466" y="219265"/>
                    </a:lnTo>
                    <a:lnTo>
                      <a:pt x="121415" y="227712"/>
                    </a:lnTo>
                    <a:lnTo>
                      <a:pt x="115269" y="235240"/>
                    </a:lnTo>
                    <a:lnTo>
                      <a:pt x="108051" y="241818"/>
                    </a:lnTo>
                    <a:lnTo>
                      <a:pt x="99764" y="247405"/>
                    </a:lnTo>
                    <a:lnTo>
                      <a:pt x="90298" y="251867"/>
                    </a:lnTo>
                    <a:lnTo>
                      <a:pt x="79720" y="255242"/>
                    </a:lnTo>
                    <a:lnTo>
                      <a:pt x="68631" y="257701"/>
                    </a:lnTo>
                    <a:lnTo>
                      <a:pt x="56876" y="259709"/>
                    </a:lnTo>
                    <a:lnTo>
                      <a:pt x="42307" y="261445"/>
                    </a:lnTo>
                    <a:lnTo>
                      <a:pt x="21143" y="263212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151" name="Group 150"/>
          <p:cNvGrpSpPr/>
          <p:nvPr/>
        </p:nvGrpSpPr>
        <p:grpSpPr>
          <a:xfrm>
            <a:off x="212083" y="4367891"/>
            <a:ext cx="8869010" cy="769753"/>
            <a:chOff x="212083" y="4367891"/>
            <a:chExt cx="8869010" cy="769753"/>
          </a:xfrm>
        </p:grpSpPr>
        <p:sp>
          <p:nvSpPr>
            <p:cNvPr id="94" name="Freeform 93"/>
            <p:cNvSpPr/>
            <p:nvPr/>
          </p:nvSpPr>
          <p:spPr>
            <a:xfrm>
              <a:off x="212083" y="4750655"/>
              <a:ext cx="178985" cy="9477"/>
            </a:xfrm>
            <a:custGeom>
              <a:avLst/>
              <a:gdLst/>
              <a:ahLst/>
              <a:cxnLst/>
              <a:rect l="0" t="0" r="0" b="0"/>
              <a:pathLst>
                <a:path w="178985" h="9477">
                  <a:moveTo>
                    <a:pt x="178984" y="9476"/>
                  </a:moveTo>
                  <a:lnTo>
                    <a:pt x="170116" y="6609"/>
                  </a:lnTo>
                  <a:lnTo>
                    <a:pt x="161129" y="4467"/>
                  </a:lnTo>
                  <a:lnTo>
                    <a:pt x="151129" y="2864"/>
                  </a:lnTo>
                  <a:lnTo>
                    <a:pt x="139976" y="1683"/>
                  </a:lnTo>
                  <a:lnTo>
                    <a:pt x="127516" y="835"/>
                  </a:lnTo>
                  <a:lnTo>
                    <a:pt x="113804" y="242"/>
                  </a:lnTo>
                  <a:lnTo>
                    <a:pt x="99041" y="0"/>
                  </a:lnTo>
                  <a:lnTo>
                    <a:pt x="83464" y="365"/>
                  </a:lnTo>
                  <a:lnTo>
                    <a:pt x="67309" y="1420"/>
                  </a:lnTo>
                  <a:lnTo>
                    <a:pt x="51507" y="2950"/>
                  </a:lnTo>
                  <a:lnTo>
                    <a:pt x="36127" y="4674"/>
                  </a:lnTo>
                  <a:lnTo>
                    <a:pt x="19822" y="6744"/>
                  </a:lnTo>
                  <a:lnTo>
                    <a:pt x="0" y="947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744428" y="4465333"/>
              <a:ext cx="25666" cy="536954"/>
            </a:xfrm>
            <a:custGeom>
              <a:avLst/>
              <a:gdLst/>
              <a:ahLst/>
              <a:cxnLst/>
              <a:rect l="0" t="0" r="0" b="0"/>
              <a:pathLst>
                <a:path w="25666" h="536954">
                  <a:moveTo>
                    <a:pt x="4608" y="0"/>
                  </a:moveTo>
                  <a:lnTo>
                    <a:pt x="1808" y="14669"/>
                  </a:lnTo>
                  <a:lnTo>
                    <a:pt x="306" y="28579"/>
                  </a:lnTo>
                  <a:lnTo>
                    <a:pt x="0" y="43087"/>
                  </a:lnTo>
                  <a:lnTo>
                    <a:pt x="680" y="58634"/>
                  </a:lnTo>
                  <a:lnTo>
                    <a:pt x="2147" y="75756"/>
                  </a:lnTo>
                  <a:lnTo>
                    <a:pt x="4212" y="94573"/>
                  </a:lnTo>
                  <a:lnTo>
                    <a:pt x="6548" y="114569"/>
                  </a:lnTo>
                  <a:lnTo>
                    <a:pt x="8723" y="134821"/>
                  </a:lnTo>
                  <a:lnTo>
                    <a:pt x="10512" y="154771"/>
                  </a:lnTo>
                  <a:lnTo>
                    <a:pt x="11879" y="174230"/>
                  </a:lnTo>
                  <a:lnTo>
                    <a:pt x="12879" y="193209"/>
                  </a:lnTo>
                  <a:lnTo>
                    <a:pt x="13589" y="211788"/>
                  </a:lnTo>
                  <a:lnTo>
                    <a:pt x="14084" y="230061"/>
                  </a:lnTo>
                  <a:lnTo>
                    <a:pt x="14424" y="248113"/>
                  </a:lnTo>
                  <a:lnTo>
                    <a:pt x="14661" y="266005"/>
                  </a:lnTo>
                  <a:lnTo>
                    <a:pt x="14992" y="283787"/>
                  </a:lnTo>
                  <a:lnTo>
                    <a:pt x="15746" y="301493"/>
                  </a:lnTo>
                  <a:lnTo>
                    <a:pt x="17066" y="319143"/>
                  </a:lnTo>
                  <a:lnTo>
                    <a:pt x="18767" y="336589"/>
                  </a:lnTo>
                  <a:lnTo>
                    <a:pt x="20447" y="353537"/>
                  </a:lnTo>
                  <a:lnTo>
                    <a:pt x="21872" y="369873"/>
                  </a:lnTo>
                  <a:lnTo>
                    <a:pt x="22979" y="385961"/>
                  </a:lnTo>
                  <a:lnTo>
                    <a:pt x="23796" y="402523"/>
                  </a:lnTo>
                  <a:lnTo>
                    <a:pt x="24381" y="419922"/>
                  </a:lnTo>
                  <a:lnTo>
                    <a:pt x="24790" y="437863"/>
                  </a:lnTo>
                  <a:lnTo>
                    <a:pt x="25072" y="455606"/>
                  </a:lnTo>
                  <a:lnTo>
                    <a:pt x="25265" y="472710"/>
                  </a:lnTo>
                  <a:lnTo>
                    <a:pt x="25397" y="488484"/>
                  </a:lnTo>
                  <a:lnTo>
                    <a:pt x="25500" y="503387"/>
                  </a:lnTo>
                  <a:lnTo>
                    <a:pt x="25584" y="518722"/>
                  </a:lnTo>
                  <a:lnTo>
                    <a:pt x="25665" y="53695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601637" y="4367891"/>
              <a:ext cx="463255" cy="649299"/>
            </a:xfrm>
            <a:custGeom>
              <a:avLst/>
              <a:gdLst/>
              <a:ahLst/>
              <a:cxnLst/>
              <a:rect l="0" t="0" r="0" b="0"/>
              <a:pathLst>
                <a:path w="463255" h="649299">
                  <a:moveTo>
                    <a:pt x="0" y="76385"/>
                  </a:moveTo>
                  <a:lnTo>
                    <a:pt x="5868" y="67651"/>
                  </a:lnTo>
                  <a:lnTo>
                    <a:pt x="11432" y="59944"/>
                  </a:lnTo>
                  <a:lnTo>
                    <a:pt x="17236" y="52546"/>
                  </a:lnTo>
                  <a:lnTo>
                    <a:pt x="23489" y="45458"/>
                  </a:lnTo>
                  <a:lnTo>
                    <a:pt x="30468" y="38927"/>
                  </a:lnTo>
                  <a:lnTo>
                    <a:pt x="38254" y="33055"/>
                  </a:lnTo>
                  <a:lnTo>
                    <a:pt x="46928" y="27791"/>
                  </a:lnTo>
                  <a:lnTo>
                    <a:pt x="56655" y="23021"/>
                  </a:lnTo>
                  <a:lnTo>
                    <a:pt x="67418" y="18626"/>
                  </a:lnTo>
                  <a:lnTo>
                    <a:pt x="78898" y="14503"/>
                  </a:lnTo>
                  <a:lnTo>
                    <a:pt x="90596" y="10575"/>
                  </a:lnTo>
                  <a:lnTo>
                    <a:pt x="102202" y="6790"/>
                  </a:lnTo>
                  <a:lnTo>
                    <a:pt x="113604" y="3433"/>
                  </a:lnTo>
                  <a:lnTo>
                    <a:pt x="124792" y="1090"/>
                  </a:lnTo>
                  <a:lnTo>
                    <a:pt x="135809" y="0"/>
                  </a:lnTo>
                  <a:lnTo>
                    <a:pt x="147021" y="83"/>
                  </a:lnTo>
                  <a:lnTo>
                    <a:pt x="159082" y="1127"/>
                  </a:lnTo>
                  <a:lnTo>
                    <a:pt x="172264" y="2909"/>
                  </a:lnTo>
                  <a:lnTo>
                    <a:pt x="186035" y="5391"/>
                  </a:lnTo>
                  <a:lnTo>
                    <a:pt x="199286" y="8727"/>
                  </a:lnTo>
                  <a:lnTo>
                    <a:pt x="211422" y="12931"/>
                  </a:lnTo>
                  <a:lnTo>
                    <a:pt x="222517" y="17889"/>
                  </a:lnTo>
                  <a:lnTo>
                    <a:pt x="233035" y="23440"/>
                  </a:lnTo>
                  <a:lnTo>
                    <a:pt x="243328" y="29440"/>
                  </a:lnTo>
                  <a:lnTo>
                    <a:pt x="253411" y="35926"/>
                  </a:lnTo>
                  <a:lnTo>
                    <a:pt x="263049" y="43112"/>
                  </a:lnTo>
                  <a:lnTo>
                    <a:pt x="272133" y="51052"/>
                  </a:lnTo>
                  <a:lnTo>
                    <a:pt x="280693" y="59504"/>
                  </a:lnTo>
                  <a:lnTo>
                    <a:pt x="288823" y="68022"/>
                  </a:lnTo>
                  <a:lnTo>
                    <a:pt x="296619" y="76354"/>
                  </a:lnTo>
                  <a:lnTo>
                    <a:pt x="304007" y="84745"/>
                  </a:lnTo>
                  <a:lnTo>
                    <a:pt x="310749" y="93824"/>
                  </a:lnTo>
                  <a:lnTo>
                    <a:pt x="316762" y="103902"/>
                  </a:lnTo>
                  <a:lnTo>
                    <a:pt x="321954" y="115130"/>
                  </a:lnTo>
                  <a:lnTo>
                    <a:pt x="326143" y="127657"/>
                  </a:lnTo>
                  <a:lnTo>
                    <a:pt x="329330" y="141419"/>
                  </a:lnTo>
                  <a:lnTo>
                    <a:pt x="331657" y="156051"/>
                  </a:lnTo>
                  <a:lnTo>
                    <a:pt x="333309" y="171011"/>
                  </a:lnTo>
                  <a:lnTo>
                    <a:pt x="334457" y="185957"/>
                  </a:lnTo>
                  <a:lnTo>
                    <a:pt x="335077" y="200753"/>
                  </a:lnTo>
                  <a:lnTo>
                    <a:pt x="334969" y="215373"/>
                  </a:lnTo>
                  <a:lnTo>
                    <a:pt x="334083" y="229838"/>
                  </a:lnTo>
                  <a:lnTo>
                    <a:pt x="332505" y="244179"/>
                  </a:lnTo>
                  <a:lnTo>
                    <a:pt x="330374" y="258428"/>
                  </a:lnTo>
                  <a:lnTo>
                    <a:pt x="327825" y="272603"/>
                  </a:lnTo>
                  <a:lnTo>
                    <a:pt x="324809" y="286394"/>
                  </a:lnTo>
                  <a:lnTo>
                    <a:pt x="321106" y="299203"/>
                  </a:lnTo>
                  <a:lnTo>
                    <a:pt x="316652" y="310780"/>
                  </a:lnTo>
                  <a:lnTo>
                    <a:pt x="311526" y="321198"/>
                  </a:lnTo>
                  <a:lnTo>
                    <a:pt x="305860" y="330663"/>
                  </a:lnTo>
                  <a:lnTo>
                    <a:pt x="299784" y="339403"/>
                  </a:lnTo>
                  <a:lnTo>
                    <a:pt x="293247" y="347613"/>
                  </a:lnTo>
                  <a:lnTo>
                    <a:pt x="286027" y="355448"/>
                  </a:lnTo>
                  <a:lnTo>
                    <a:pt x="278058" y="363009"/>
                  </a:lnTo>
                  <a:lnTo>
                    <a:pt x="269419" y="369884"/>
                  </a:lnTo>
                  <a:lnTo>
                    <a:pt x="260241" y="375211"/>
                  </a:lnTo>
                  <a:lnTo>
                    <a:pt x="250677" y="378658"/>
                  </a:lnTo>
                  <a:lnTo>
                    <a:pt x="241491" y="381035"/>
                  </a:lnTo>
                  <a:lnTo>
                    <a:pt x="233935" y="384870"/>
                  </a:lnTo>
                  <a:lnTo>
                    <a:pt x="228919" y="391410"/>
                  </a:lnTo>
                  <a:lnTo>
                    <a:pt x="226961" y="399245"/>
                  </a:lnTo>
                  <a:lnTo>
                    <a:pt x="227629" y="407775"/>
                  </a:lnTo>
                  <a:lnTo>
                    <a:pt x="230263" y="416988"/>
                  </a:lnTo>
                  <a:lnTo>
                    <a:pt x="234290" y="427085"/>
                  </a:lnTo>
                  <a:lnTo>
                    <a:pt x="239286" y="438101"/>
                  </a:lnTo>
                  <a:lnTo>
                    <a:pt x="245111" y="449921"/>
                  </a:lnTo>
                  <a:lnTo>
                    <a:pt x="251860" y="462380"/>
                  </a:lnTo>
                  <a:lnTo>
                    <a:pt x="259511" y="475318"/>
                  </a:lnTo>
                  <a:lnTo>
                    <a:pt x="267770" y="488768"/>
                  </a:lnTo>
                  <a:lnTo>
                    <a:pt x="276162" y="502935"/>
                  </a:lnTo>
                  <a:lnTo>
                    <a:pt x="284404" y="517865"/>
                  </a:lnTo>
                  <a:lnTo>
                    <a:pt x="292565" y="533144"/>
                  </a:lnTo>
                  <a:lnTo>
                    <a:pt x="300958" y="548022"/>
                  </a:lnTo>
                  <a:lnTo>
                    <a:pt x="309749" y="562102"/>
                  </a:lnTo>
                  <a:lnTo>
                    <a:pt x="318789" y="575336"/>
                  </a:lnTo>
                  <a:lnTo>
                    <a:pt x="327711" y="587837"/>
                  </a:lnTo>
                  <a:lnTo>
                    <a:pt x="336312" y="599756"/>
                  </a:lnTo>
                  <a:lnTo>
                    <a:pt x="344716" y="610913"/>
                  </a:lnTo>
                  <a:lnTo>
                    <a:pt x="353272" y="620815"/>
                  </a:lnTo>
                  <a:lnTo>
                    <a:pt x="362181" y="629290"/>
                  </a:lnTo>
                  <a:lnTo>
                    <a:pt x="371639" y="636304"/>
                  </a:lnTo>
                  <a:lnTo>
                    <a:pt x="381907" y="641800"/>
                  </a:lnTo>
                  <a:lnTo>
                    <a:pt x="393034" y="645894"/>
                  </a:lnTo>
                  <a:lnTo>
                    <a:pt x="404592" y="648509"/>
                  </a:lnTo>
                  <a:lnTo>
                    <a:pt x="415810" y="649298"/>
                  </a:lnTo>
                  <a:lnTo>
                    <a:pt x="426267" y="648247"/>
                  </a:lnTo>
                  <a:lnTo>
                    <a:pt x="435604" y="645919"/>
                  </a:lnTo>
                  <a:lnTo>
                    <a:pt x="444267" y="643049"/>
                  </a:lnTo>
                  <a:lnTo>
                    <a:pt x="453013" y="639389"/>
                  </a:lnTo>
                  <a:lnTo>
                    <a:pt x="463254" y="63439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994083" y="4718017"/>
              <a:ext cx="125769" cy="186475"/>
            </a:xfrm>
            <a:custGeom>
              <a:avLst/>
              <a:gdLst/>
              <a:ahLst/>
              <a:cxnLst/>
              <a:rect l="0" t="0" r="0" b="0"/>
              <a:pathLst>
                <a:path w="125769" h="186475">
                  <a:moveTo>
                    <a:pt x="49751" y="0"/>
                  </a:moveTo>
                  <a:lnTo>
                    <a:pt x="41017" y="3068"/>
                  </a:lnTo>
                  <a:lnTo>
                    <a:pt x="33310" y="7130"/>
                  </a:lnTo>
                  <a:lnTo>
                    <a:pt x="25917" y="12627"/>
                  </a:lnTo>
                  <a:lnTo>
                    <a:pt x="19002" y="19560"/>
                  </a:lnTo>
                  <a:lnTo>
                    <a:pt x="13120" y="28006"/>
                  </a:lnTo>
                  <a:lnTo>
                    <a:pt x="8501" y="37857"/>
                  </a:lnTo>
                  <a:lnTo>
                    <a:pt x="5062" y="48867"/>
                  </a:lnTo>
                  <a:lnTo>
                    <a:pt x="2588" y="60769"/>
                  </a:lnTo>
                  <a:lnTo>
                    <a:pt x="858" y="73321"/>
                  </a:lnTo>
                  <a:lnTo>
                    <a:pt x="0" y="86168"/>
                  </a:lnTo>
                  <a:lnTo>
                    <a:pt x="472" y="98866"/>
                  </a:lnTo>
                  <a:lnTo>
                    <a:pt x="2419" y="111182"/>
                  </a:lnTo>
                  <a:lnTo>
                    <a:pt x="5691" y="123079"/>
                  </a:lnTo>
                  <a:lnTo>
                    <a:pt x="10029" y="134608"/>
                  </a:lnTo>
                  <a:lnTo>
                    <a:pt x="15174" y="145838"/>
                  </a:lnTo>
                  <a:lnTo>
                    <a:pt x="21068" y="156517"/>
                  </a:lnTo>
                  <a:lnTo>
                    <a:pt x="27849" y="166091"/>
                  </a:lnTo>
                  <a:lnTo>
                    <a:pt x="35514" y="174332"/>
                  </a:lnTo>
                  <a:lnTo>
                    <a:pt x="43779" y="180848"/>
                  </a:lnTo>
                  <a:lnTo>
                    <a:pt x="52172" y="184945"/>
                  </a:lnTo>
                  <a:lnTo>
                    <a:pt x="60410" y="186474"/>
                  </a:lnTo>
                  <a:lnTo>
                    <a:pt x="68399" y="185737"/>
                  </a:lnTo>
                  <a:lnTo>
                    <a:pt x="76143" y="183199"/>
                  </a:lnTo>
                  <a:lnTo>
                    <a:pt x="83681" y="179308"/>
                  </a:lnTo>
                  <a:lnTo>
                    <a:pt x="90895" y="174277"/>
                  </a:lnTo>
                  <a:lnTo>
                    <a:pt x="97521" y="168085"/>
                  </a:lnTo>
                  <a:lnTo>
                    <a:pt x="103461" y="160815"/>
                  </a:lnTo>
                  <a:lnTo>
                    <a:pt x="108774" y="152646"/>
                  </a:lnTo>
                  <a:lnTo>
                    <a:pt x="113576" y="143785"/>
                  </a:lnTo>
                  <a:lnTo>
                    <a:pt x="117984" y="134415"/>
                  </a:lnTo>
                  <a:lnTo>
                    <a:pt x="121776" y="124682"/>
                  </a:lnTo>
                  <a:lnTo>
                    <a:pt x="124418" y="114696"/>
                  </a:lnTo>
                  <a:lnTo>
                    <a:pt x="125712" y="104535"/>
                  </a:lnTo>
                  <a:lnTo>
                    <a:pt x="125768" y="94253"/>
                  </a:lnTo>
                  <a:lnTo>
                    <a:pt x="124817" y="83891"/>
                  </a:lnTo>
                  <a:lnTo>
                    <a:pt x="123095" y="73478"/>
                  </a:lnTo>
                  <a:lnTo>
                    <a:pt x="120482" y="63197"/>
                  </a:lnTo>
                  <a:lnTo>
                    <a:pt x="116526" y="53368"/>
                  </a:lnTo>
                  <a:lnTo>
                    <a:pt x="111087" y="44139"/>
                  </a:lnTo>
                  <a:lnTo>
                    <a:pt x="104317" y="35977"/>
                  </a:lnTo>
                  <a:lnTo>
                    <a:pt x="96477" y="29705"/>
                  </a:lnTo>
                  <a:lnTo>
                    <a:pt x="87846" y="25598"/>
                  </a:lnTo>
                  <a:lnTo>
                    <a:pt x="79102" y="23298"/>
                  </a:lnTo>
                  <a:lnTo>
                    <a:pt x="70460" y="21864"/>
                  </a:lnTo>
                  <a:lnTo>
                    <a:pt x="61165" y="21170"/>
                  </a:lnTo>
                  <a:lnTo>
                    <a:pt x="49751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1176346" y="4681832"/>
              <a:ext cx="151759" cy="166586"/>
            </a:xfrm>
            <a:custGeom>
              <a:avLst/>
              <a:gdLst/>
              <a:ahLst/>
              <a:cxnLst/>
              <a:rect l="0" t="0" r="0" b="0"/>
              <a:pathLst>
                <a:path w="151759" h="166586">
                  <a:moveTo>
                    <a:pt x="78058" y="4599"/>
                  </a:moveTo>
                  <a:lnTo>
                    <a:pt x="69257" y="1799"/>
                  </a:lnTo>
                  <a:lnTo>
                    <a:pt x="60910" y="297"/>
                  </a:lnTo>
                  <a:lnTo>
                    <a:pt x="52216" y="0"/>
                  </a:lnTo>
                  <a:lnTo>
                    <a:pt x="43268" y="1025"/>
                  </a:lnTo>
                  <a:lnTo>
                    <a:pt x="34421" y="3790"/>
                  </a:lnTo>
                  <a:lnTo>
                    <a:pt x="25892" y="8369"/>
                  </a:lnTo>
                  <a:lnTo>
                    <a:pt x="18049" y="14702"/>
                  </a:lnTo>
                  <a:lnTo>
                    <a:pt x="11468" y="22767"/>
                  </a:lnTo>
                  <a:lnTo>
                    <a:pt x="6349" y="32374"/>
                  </a:lnTo>
                  <a:lnTo>
                    <a:pt x="2727" y="43229"/>
                  </a:lnTo>
                  <a:lnTo>
                    <a:pt x="655" y="55031"/>
                  </a:lnTo>
                  <a:lnTo>
                    <a:pt x="0" y="67517"/>
                  </a:lnTo>
                  <a:lnTo>
                    <a:pt x="508" y="80322"/>
                  </a:lnTo>
                  <a:lnTo>
                    <a:pt x="1902" y="92992"/>
                  </a:lnTo>
                  <a:lnTo>
                    <a:pt x="3950" y="105285"/>
                  </a:lnTo>
                  <a:lnTo>
                    <a:pt x="6627" y="116997"/>
                  </a:lnTo>
                  <a:lnTo>
                    <a:pt x="10101" y="127869"/>
                  </a:lnTo>
                  <a:lnTo>
                    <a:pt x="14410" y="137841"/>
                  </a:lnTo>
                  <a:lnTo>
                    <a:pt x="19779" y="146691"/>
                  </a:lnTo>
                  <a:lnTo>
                    <a:pt x="26673" y="153965"/>
                  </a:lnTo>
                  <a:lnTo>
                    <a:pt x="35200" y="159558"/>
                  </a:lnTo>
                  <a:lnTo>
                    <a:pt x="45012" y="163501"/>
                  </a:lnTo>
                  <a:lnTo>
                    <a:pt x="55507" y="165789"/>
                  </a:lnTo>
                  <a:lnTo>
                    <a:pt x="66263" y="166585"/>
                  </a:lnTo>
                  <a:lnTo>
                    <a:pt x="76906" y="166003"/>
                  </a:lnTo>
                  <a:lnTo>
                    <a:pt x="87045" y="164026"/>
                  </a:lnTo>
                  <a:lnTo>
                    <a:pt x="96527" y="160777"/>
                  </a:lnTo>
                  <a:lnTo>
                    <a:pt x="105470" y="156602"/>
                  </a:lnTo>
                  <a:lnTo>
                    <a:pt x="115248" y="151466"/>
                  </a:lnTo>
                  <a:lnTo>
                    <a:pt x="128956" y="143804"/>
                  </a:lnTo>
                  <a:lnTo>
                    <a:pt x="151758" y="1309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1338632" y="4433747"/>
              <a:ext cx="42115" cy="410613"/>
            </a:xfrm>
            <a:custGeom>
              <a:avLst/>
              <a:gdLst/>
              <a:ahLst/>
              <a:cxnLst/>
              <a:rect l="0" t="0" r="0" b="0"/>
              <a:pathLst>
                <a:path w="42115" h="410613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0" y="34463"/>
                  </a:lnTo>
                  <a:lnTo>
                    <a:pt x="0" y="46624"/>
                  </a:lnTo>
                  <a:lnTo>
                    <a:pt x="0" y="59284"/>
                  </a:lnTo>
                  <a:lnTo>
                    <a:pt x="5" y="72354"/>
                  </a:lnTo>
                  <a:lnTo>
                    <a:pt x="178" y="86224"/>
                  </a:lnTo>
                  <a:lnTo>
                    <a:pt x="826" y="101735"/>
                  </a:lnTo>
                  <a:lnTo>
                    <a:pt x="2075" y="119195"/>
                  </a:lnTo>
                  <a:lnTo>
                    <a:pt x="3727" y="137972"/>
                  </a:lnTo>
                  <a:lnTo>
                    <a:pt x="5375" y="156807"/>
                  </a:lnTo>
                  <a:lnTo>
                    <a:pt x="6783" y="174963"/>
                  </a:lnTo>
                  <a:lnTo>
                    <a:pt x="8048" y="192559"/>
                  </a:lnTo>
                  <a:lnTo>
                    <a:pt x="9505" y="210273"/>
                  </a:lnTo>
                  <a:lnTo>
                    <a:pt x="11336" y="228516"/>
                  </a:lnTo>
                  <a:lnTo>
                    <a:pt x="13566" y="247228"/>
                  </a:lnTo>
                  <a:lnTo>
                    <a:pt x="16143" y="266035"/>
                  </a:lnTo>
                  <a:lnTo>
                    <a:pt x="18985" y="284692"/>
                  </a:lnTo>
                  <a:lnTo>
                    <a:pt x="21860" y="302952"/>
                  </a:lnTo>
                  <a:lnTo>
                    <a:pt x="24404" y="320513"/>
                  </a:lnTo>
                  <a:lnTo>
                    <a:pt x="26449" y="337271"/>
                  </a:lnTo>
                  <a:lnTo>
                    <a:pt x="28191" y="352892"/>
                  </a:lnTo>
                  <a:lnTo>
                    <a:pt x="30376" y="368360"/>
                  </a:lnTo>
                  <a:lnTo>
                    <a:pt x="34310" y="386153"/>
                  </a:lnTo>
                  <a:lnTo>
                    <a:pt x="42114" y="4106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1389350" y="4602203"/>
              <a:ext cx="96682" cy="210571"/>
            </a:xfrm>
            <a:custGeom>
              <a:avLst/>
              <a:gdLst/>
              <a:ahLst/>
              <a:cxnLst/>
              <a:rect l="0" t="0" r="0" b="0"/>
              <a:pathLst>
                <a:path w="96682" h="210571">
                  <a:moveTo>
                    <a:pt x="86153" y="0"/>
                  </a:moveTo>
                  <a:lnTo>
                    <a:pt x="80285" y="5868"/>
                  </a:lnTo>
                  <a:lnTo>
                    <a:pt x="74721" y="11432"/>
                  </a:lnTo>
                  <a:lnTo>
                    <a:pt x="68917" y="17232"/>
                  </a:lnTo>
                  <a:lnTo>
                    <a:pt x="62663" y="23312"/>
                  </a:lnTo>
                  <a:lnTo>
                    <a:pt x="55685" y="29642"/>
                  </a:lnTo>
                  <a:lnTo>
                    <a:pt x="47913" y="36179"/>
                  </a:lnTo>
                  <a:lnTo>
                    <a:pt x="39757" y="43201"/>
                  </a:lnTo>
                  <a:lnTo>
                    <a:pt x="31975" y="51280"/>
                  </a:lnTo>
                  <a:lnTo>
                    <a:pt x="24968" y="60640"/>
                  </a:lnTo>
                  <a:lnTo>
                    <a:pt x="18791" y="71027"/>
                  </a:lnTo>
                  <a:lnTo>
                    <a:pt x="13334" y="81917"/>
                  </a:lnTo>
                  <a:lnTo>
                    <a:pt x="8452" y="92945"/>
                  </a:lnTo>
                  <a:lnTo>
                    <a:pt x="4326" y="103942"/>
                  </a:lnTo>
                  <a:lnTo>
                    <a:pt x="1450" y="114851"/>
                  </a:lnTo>
                  <a:lnTo>
                    <a:pt x="0" y="125663"/>
                  </a:lnTo>
                  <a:lnTo>
                    <a:pt x="9" y="136227"/>
                  </a:lnTo>
                  <a:lnTo>
                    <a:pt x="1534" y="146255"/>
                  </a:lnTo>
                  <a:lnTo>
                    <a:pt x="4456" y="155627"/>
                  </a:lnTo>
                  <a:lnTo>
                    <a:pt x="8688" y="164228"/>
                  </a:lnTo>
                  <a:lnTo>
                    <a:pt x="14270" y="171859"/>
                  </a:lnTo>
                  <a:lnTo>
                    <a:pt x="21096" y="178511"/>
                  </a:lnTo>
                  <a:lnTo>
                    <a:pt x="28949" y="184317"/>
                  </a:lnTo>
                  <a:lnTo>
                    <a:pt x="37590" y="189460"/>
                  </a:lnTo>
                  <a:lnTo>
                    <a:pt x="46800" y="194103"/>
                  </a:lnTo>
                  <a:lnTo>
                    <a:pt x="56148" y="198238"/>
                  </a:lnTo>
                  <a:lnTo>
                    <a:pt x="66013" y="202083"/>
                  </a:lnTo>
                  <a:lnTo>
                    <a:pt x="78377" y="205983"/>
                  </a:lnTo>
                  <a:lnTo>
                    <a:pt x="96681" y="2105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1496560" y="4686431"/>
              <a:ext cx="63172" cy="52644"/>
            </a:xfrm>
            <a:custGeom>
              <a:avLst/>
              <a:gdLst/>
              <a:ahLst/>
              <a:cxnLst/>
              <a:rect l="0" t="0" r="0" b="0"/>
              <a:pathLst>
                <a:path w="63172" h="52644">
                  <a:moveTo>
                    <a:pt x="0" y="0"/>
                  </a:moveTo>
                  <a:lnTo>
                    <a:pt x="5867" y="5868"/>
                  </a:lnTo>
                  <a:lnTo>
                    <a:pt x="11432" y="11433"/>
                  </a:lnTo>
                  <a:lnTo>
                    <a:pt x="17231" y="17228"/>
                  </a:lnTo>
                  <a:lnTo>
                    <a:pt x="23391" y="23186"/>
                  </a:lnTo>
                  <a:lnTo>
                    <a:pt x="30852" y="29745"/>
                  </a:lnTo>
                  <a:lnTo>
                    <a:pt x="42507" y="38601"/>
                  </a:lnTo>
                  <a:lnTo>
                    <a:pt x="63171" y="526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1496560" y="4612732"/>
              <a:ext cx="147400" cy="505369"/>
            </a:xfrm>
            <a:custGeom>
              <a:avLst/>
              <a:gdLst/>
              <a:ahLst/>
              <a:cxnLst/>
              <a:rect l="0" t="0" r="0" b="0"/>
              <a:pathLst>
                <a:path w="147400" h="505369">
                  <a:moveTo>
                    <a:pt x="147399" y="0"/>
                  </a:moveTo>
                  <a:lnTo>
                    <a:pt x="141598" y="6001"/>
                  </a:lnTo>
                  <a:lnTo>
                    <a:pt x="136674" y="12846"/>
                  </a:lnTo>
                  <a:lnTo>
                    <a:pt x="132166" y="21243"/>
                  </a:lnTo>
                  <a:lnTo>
                    <a:pt x="127773" y="31216"/>
                  </a:lnTo>
                  <a:lnTo>
                    <a:pt x="123111" y="42827"/>
                  </a:lnTo>
                  <a:lnTo>
                    <a:pt x="117996" y="55932"/>
                  </a:lnTo>
                  <a:lnTo>
                    <a:pt x="112418" y="69936"/>
                  </a:lnTo>
                  <a:lnTo>
                    <a:pt x="106446" y="83932"/>
                  </a:lnTo>
                  <a:lnTo>
                    <a:pt x="100173" y="97410"/>
                  </a:lnTo>
                  <a:lnTo>
                    <a:pt x="93842" y="110235"/>
                  </a:lnTo>
                  <a:lnTo>
                    <a:pt x="87825" y="122460"/>
                  </a:lnTo>
                  <a:lnTo>
                    <a:pt x="82300" y="134207"/>
                  </a:lnTo>
                  <a:lnTo>
                    <a:pt x="77270" y="145758"/>
                  </a:lnTo>
                  <a:lnTo>
                    <a:pt x="72657" y="157521"/>
                  </a:lnTo>
                  <a:lnTo>
                    <a:pt x="68368" y="169699"/>
                  </a:lnTo>
                  <a:lnTo>
                    <a:pt x="64317" y="182153"/>
                  </a:lnTo>
                  <a:lnTo>
                    <a:pt x="60436" y="194513"/>
                  </a:lnTo>
                  <a:lnTo>
                    <a:pt x="56674" y="206573"/>
                  </a:lnTo>
                  <a:lnTo>
                    <a:pt x="52993" y="218450"/>
                  </a:lnTo>
                  <a:lnTo>
                    <a:pt x="49368" y="230491"/>
                  </a:lnTo>
                  <a:lnTo>
                    <a:pt x="45785" y="242887"/>
                  </a:lnTo>
                  <a:lnTo>
                    <a:pt x="42396" y="255672"/>
                  </a:lnTo>
                  <a:lnTo>
                    <a:pt x="39500" y="268793"/>
                  </a:lnTo>
                  <a:lnTo>
                    <a:pt x="37216" y="282175"/>
                  </a:lnTo>
                  <a:lnTo>
                    <a:pt x="35343" y="295586"/>
                  </a:lnTo>
                  <a:lnTo>
                    <a:pt x="33472" y="308663"/>
                  </a:lnTo>
                  <a:lnTo>
                    <a:pt x="31358" y="321239"/>
                  </a:lnTo>
                  <a:lnTo>
                    <a:pt x="28937" y="333480"/>
                  </a:lnTo>
                  <a:lnTo>
                    <a:pt x="26232" y="345773"/>
                  </a:lnTo>
                  <a:lnTo>
                    <a:pt x="23299" y="358347"/>
                  </a:lnTo>
                  <a:lnTo>
                    <a:pt x="20193" y="371421"/>
                  </a:lnTo>
                  <a:lnTo>
                    <a:pt x="16962" y="385270"/>
                  </a:lnTo>
                  <a:lnTo>
                    <a:pt x="13648" y="399959"/>
                  </a:lnTo>
                  <a:lnTo>
                    <a:pt x="10440" y="415232"/>
                  </a:lnTo>
                  <a:lnTo>
                    <a:pt x="7666" y="430630"/>
                  </a:lnTo>
                  <a:lnTo>
                    <a:pt x="5469" y="445855"/>
                  </a:lnTo>
                  <a:lnTo>
                    <a:pt x="3821" y="460212"/>
                  </a:lnTo>
                  <a:lnTo>
                    <a:pt x="2454" y="473934"/>
                  </a:lnTo>
                  <a:lnTo>
                    <a:pt x="1248" y="488224"/>
                  </a:lnTo>
                  <a:lnTo>
                    <a:pt x="0" y="5053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1803729" y="4507868"/>
              <a:ext cx="242156" cy="406506"/>
            </a:xfrm>
            <a:custGeom>
              <a:avLst/>
              <a:gdLst/>
              <a:ahLst/>
              <a:cxnLst/>
              <a:rect l="0" t="0" r="0" b="0"/>
              <a:pathLst>
                <a:path w="242156" h="406506">
                  <a:moveTo>
                    <a:pt x="0" y="385448"/>
                  </a:moveTo>
                  <a:lnTo>
                    <a:pt x="0" y="370846"/>
                  </a:lnTo>
                  <a:lnTo>
                    <a:pt x="0" y="357575"/>
                  </a:lnTo>
                  <a:lnTo>
                    <a:pt x="4" y="344369"/>
                  </a:lnTo>
                  <a:lnTo>
                    <a:pt x="177" y="330856"/>
                  </a:lnTo>
                  <a:lnTo>
                    <a:pt x="825" y="316699"/>
                  </a:lnTo>
                  <a:lnTo>
                    <a:pt x="2074" y="301787"/>
                  </a:lnTo>
                  <a:lnTo>
                    <a:pt x="3727" y="286023"/>
                  </a:lnTo>
                  <a:lnTo>
                    <a:pt x="5375" y="269228"/>
                  </a:lnTo>
                  <a:lnTo>
                    <a:pt x="6778" y="251415"/>
                  </a:lnTo>
                  <a:lnTo>
                    <a:pt x="7871" y="232894"/>
                  </a:lnTo>
                  <a:lnTo>
                    <a:pt x="8678" y="214163"/>
                  </a:lnTo>
                  <a:lnTo>
                    <a:pt x="9261" y="195537"/>
                  </a:lnTo>
                  <a:lnTo>
                    <a:pt x="9839" y="177456"/>
                  </a:lnTo>
                  <a:lnTo>
                    <a:pt x="10767" y="160540"/>
                  </a:lnTo>
                  <a:lnTo>
                    <a:pt x="12207" y="145013"/>
                  </a:lnTo>
                  <a:lnTo>
                    <a:pt x="13989" y="130604"/>
                  </a:lnTo>
                  <a:lnTo>
                    <a:pt x="15725" y="116765"/>
                  </a:lnTo>
                  <a:lnTo>
                    <a:pt x="17196" y="103141"/>
                  </a:lnTo>
                  <a:lnTo>
                    <a:pt x="18694" y="90535"/>
                  </a:lnTo>
                  <a:lnTo>
                    <a:pt x="21568" y="80877"/>
                  </a:lnTo>
                  <a:lnTo>
                    <a:pt x="26789" y="76242"/>
                  </a:lnTo>
                  <a:lnTo>
                    <a:pt x="33013" y="77184"/>
                  </a:lnTo>
                  <a:lnTo>
                    <a:pt x="38651" y="81612"/>
                  </a:lnTo>
                  <a:lnTo>
                    <a:pt x="43518" y="88135"/>
                  </a:lnTo>
                  <a:lnTo>
                    <a:pt x="47851" y="96000"/>
                  </a:lnTo>
                  <a:lnTo>
                    <a:pt x="52023" y="104751"/>
                  </a:lnTo>
                  <a:lnTo>
                    <a:pt x="56478" y="114092"/>
                  </a:lnTo>
                  <a:lnTo>
                    <a:pt x="61432" y="123809"/>
                  </a:lnTo>
                  <a:lnTo>
                    <a:pt x="67226" y="133116"/>
                  </a:lnTo>
                  <a:lnTo>
                    <a:pt x="74400" y="140698"/>
                  </a:lnTo>
                  <a:lnTo>
                    <a:pt x="83109" y="145973"/>
                  </a:lnTo>
                  <a:lnTo>
                    <a:pt x="92872" y="148869"/>
                  </a:lnTo>
                  <a:lnTo>
                    <a:pt x="102802" y="149458"/>
                  </a:lnTo>
                  <a:lnTo>
                    <a:pt x="112359" y="148035"/>
                  </a:lnTo>
                  <a:lnTo>
                    <a:pt x="121212" y="144845"/>
                  </a:lnTo>
                  <a:lnTo>
                    <a:pt x="129079" y="139980"/>
                  </a:lnTo>
                  <a:lnTo>
                    <a:pt x="135925" y="133642"/>
                  </a:lnTo>
                  <a:lnTo>
                    <a:pt x="142047" y="126120"/>
                  </a:lnTo>
                  <a:lnTo>
                    <a:pt x="147941" y="117702"/>
                  </a:lnTo>
                  <a:lnTo>
                    <a:pt x="153911" y="108629"/>
                  </a:lnTo>
                  <a:lnTo>
                    <a:pt x="159907" y="98927"/>
                  </a:lnTo>
                  <a:lnTo>
                    <a:pt x="165635" y="88429"/>
                  </a:lnTo>
                  <a:lnTo>
                    <a:pt x="170938" y="77111"/>
                  </a:lnTo>
                  <a:lnTo>
                    <a:pt x="175973" y="65239"/>
                  </a:lnTo>
                  <a:lnTo>
                    <a:pt x="181114" y="53269"/>
                  </a:lnTo>
                  <a:lnTo>
                    <a:pt x="186568" y="41478"/>
                  </a:lnTo>
                  <a:lnTo>
                    <a:pt x="192214" y="29949"/>
                  </a:lnTo>
                  <a:lnTo>
                    <a:pt x="197704" y="18675"/>
                  </a:lnTo>
                  <a:lnTo>
                    <a:pt x="202829" y="7702"/>
                  </a:lnTo>
                  <a:lnTo>
                    <a:pt x="207068" y="204"/>
                  </a:lnTo>
                  <a:lnTo>
                    <a:pt x="209880" y="0"/>
                  </a:lnTo>
                  <a:lnTo>
                    <a:pt x="211741" y="5638"/>
                  </a:lnTo>
                  <a:lnTo>
                    <a:pt x="213373" y="15238"/>
                  </a:lnTo>
                  <a:lnTo>
                    <a:pt x="214867" y="27152"/>
                  </a:lnTo>
                  <a:lnTo>
                    <a:pt x="215747" y="39881"/>
                  </a:lnTo>
                  <a:lnTo>
                    <a:pt x="215756" y="52589"/>
                  </a:lnTo>
                  <a:lnTo>
                    <a:pt x="215067" y="65440"/>
                  </a:lnTo>
                  <a:lnTo>
                    <a:pt x="214125" y="79298"/>
                  </a:lnTo>
                  <a:lnTo>
                    <a:pt x="213224" y="94599"/>
                  </a:lnTo>
                  <a:lnTo>
                    <a:pt x="212481" y="111324"/>
                  </a:lnTo>
                  <a:lnTo>
                    <a:pt x="211915" y="129243"/>
                  </a:lnTo>
                  <a:lnTo>
                    <a:pt x="211501" y="148076"/>
                  </a:lnTo>
                  <a:lnTo>
                    <a:pt x="211208" y="167249"/>
                  </a:lnTo>
                  <a:lnTo>
                    <a:pt x="211004" y="185954"/>
                  </a:lnTo>
                  <a:lnTo>
                    <a:pt x="210863" y="203791"/>
                  </a:lnTo>
                  <a:lnTo>
                    <a:pt x="210767" y="220883"/>
                  </a:lnTo>
                  <a:lnTo>
                    <a:pt x="210703" y="237667"/>
                  </a:lnTo>
                  <a:lnTo>
                    <a:pt x="210663" y="254441"/>
                  </a:lnTo>
                  <a:lnTo>
                    <a:pt x="210807" y="271166"/>
                  </a:lnTo>
                  <a:lnTo>
                    <a:pt x="211435" y="287563"/>
                  </a:lnTo>
                  <a:lnTo>
                    <a:pt x="212675" y="303484"/>
                  </a:lnTo>
                  <a:lnTo>
                    <a:pt x="214492" y="318771"/>
                  </a:lnTo>
                  <a:lnTo>
                    <a:pt x="216782" y="333190"/>
                  </a:lnTo>
                  <a:lnTo>
                    <a:pt x="219434" y="346692"/>
                  </a:lnTo>
                  <a:lnTo>
                    <a:pt x="222390" y="359134"/>
                  </a:lnTo>
                  <a:lnTo>
                    <a:pt x="226044" y="371510"/>
                  </a:lnTo>
                  <a:lnTo>
                    <a:pt x="231834" y="386027"/>
                  </a:lnTo>
                  <a:lnTo>
                    <a:pt x="242155" y="40650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2102914" y="4703803"/>
              <a:ext cx="103059" cy="155020"/>
            </a:xfrm>
            <a:custGeom>
              <a:avLst/>
              <a:gdLst/>
              <a:ahLst/>
              <a:cxnLst/>
              <a:rect l="0" t="0" r="0" b="0"/>
              <a:pathLst>
                <a:path w="103059" h="155020">
                  <a:moveTo>
                    <a:pt x="58784" y="0"/>
                  </a:moveTo>
                  <a:lnTo>
                    <a:pt x="50049" y="3001"/>
                  </a:lnTo>
                  <a:lnTo>
                    <a:pt x="42343" y="6423"/>
                  </a:lnTo>
                  <a:lnTo>
                    <a:pt x="34945" y="10629"/>
                  </a:lnTo>
                  <a:lnTo>
                    <a:pt x="27857" y="15875"/>
                  </a:lnTo>
                  <a:lnTo>
                    <a:pt x="21327" y="22653"/>
                  </a:lnTo>
                  <a:lnTo>
                    <a:pt x="15459" y="31090"/>
                  </a:lnTo>
                  <a:lnTo>
                    <a:pt x="10367" y="41002"/>
                  </a:lnTo>
                  <a:lnTo>
                    <a:pt x="6245" y="52094"/>
                  </a:lnTo>
                  <a:lnTo>
                    <a:pt x="3108" y="64065"/>
                  </a:lnTo>
                  <a:lnTo>
                    <a:pt x="984" y="76507"/>
                  </a:lnTo>
                  <a:lnTo>
                    <a:pt x="0" y="88925"/>
                  </a:lnTo>
                  <a:lnTo>
                    <a:pt x="120" y="101045"/>
                  </a:lnTo>
                  <a:lnTo>
                    <a:pt x="1334" y="112640"/>
                  </a:lnTo>
                  <a:lnTo>
                    <a:pt x="3744" y="123433"/>
                  </a:lnTo>
                  <a:lnTo>
                    <a:pt x="7300" y="133347"/>
                  </a:lnTo>
                  <a:lnTo>
                    <a:pt x="12145" y="141988"/>
                  </a:lnTo>
                  <a:lnTo>
                    <a:pt x="18678" y="148589"/>
                  </a:lnTo>
                  <a:lnTo>
                    <a:pt x="26955" y="152912"/>
                  </a:lnTo>
                  <a:lnTo>
                    <a:pt x="36428" y="155019"/>
                  </a:lnTo>
                  <a:lnTo>
                    <a:pt x="46164" y="155004"/>
                  </a:lnTo>
                  <a:lnTo>
                    <a:pt x="55591" y="153139"/>
                  </a:lnTo>
                  <a:lnTo>
                    <a:pt x="64358" y="149635"/>
                  </a:lnTo>
                  <a:lnTo>
                    <a:pt x="72166" y="144551"/>
                  </a:lnTo>
                  <a:lnTo>
                    <a:pt x="78969" y="138063"/>
                  </a:lnTo>
                  <a:lnTo>
                    <a:pt x="84892" y="130438"/>
                  </a:lnTo>
                  <a:lnTo>
                    <a:pt x="90120" y="121951"/>
                  </a:lnTo>
                  <a:lnTo>
                    <a:pt x="94821" y="112831"/>
                  </a:lnTo>
                  <a:lnTo>
                    <a:pt x="98811" y="103097"/>
                  </a:lnTo>
                  <a:lnTo>
                    <a:pt x="101588" y="92579"/>
                  </a:lnTo>
                  <a:lnTo>
                    <a:pt x="102974" y="81251"/>
                  </a:lnTo>
                  <a:lnTo>
                    <a:pt x="103058" y="69440"/>
                  </a:lnTo>
                  <a:lnTo>
                    <a:pt x="101930" y="56369"/>
                  </a:lnTo>
                  <a:lnTo>
                    <a:pt x="98372" y="38656"/>
                  </a:lnTo>
                  <a:lnTo>
                    <a:pt x="90369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2251842" y="4661689"/>
              <a:ext cx="95557" cy="145387"/>
            </a:xfrm>
            <a:custGeom>
              <a:avLst/>
              <a:gdLst/>
              <a:ahLst/>
              <a:cxnLst/>
              <a:rect l="0" t="0" r="0" b="0"/>
              <a:pathLst>
                <a:path w="95557" h="145387">
                  <a:moveTo>
                    <a:pt x="4612" y="10529"/>
                  </a:moveTo>
                  <a:lnTo>
                    <a:pt x="1812" y="22197"/>
                  </a:lnTo>
                  <a:lnTo>
                    <a:pt x="311" y="32686"/>
                  </a:lnTo>
                  <a:lnTo>
                    <a:pt x="0" y="42992"/>
                  </a:lnTo>
                  <a:lnTo>
                    <a:pt x="506" y="53466"/>
                  </a:lnTo>
                  <a:lnTo>
                    <a:pt x="1326" y="64458"/>
                  </a:lnTo>
                  <a:lnTo>
                    <a:pt x="2151" y="76092"/>
                  </a:lnTo>
                  <a:lnTo>
                    <a:pt x="3180" y="88000"/>
                  </a:lnTo>
                  <a:lnTo>
                    <a:pt x="5003" y="99458"/>
                  </a:lnTo>
                  <a:lnTo>
                    <a:pt x="7900" y="110082"/>
                  </a:lnTo>
                  <a:lnTo>
                    <a:pt x="11999" y="119671"/>
                  </a:lnTo>
                  <a:lnTo>
                    <a:pt x="17432" y="128041"/>
                  </a:lnTo>
                  <a:lnTo>
                    <a:pt x="24125" y="135209"/>
                  </a:lnTo>
                  <a:lnTo>
                    <a:pt x="31704" y="140870"/>
                  </a:lnTo>
                  <a:lnTo>
                    <a:pt x="39622" y="144325"/>
                  </a:lnTo>
                  <a:lnTo>
                    <a:pt x="47530" y="145386"/>
                  </a:lnTo>
                  <a:lnTo>
                    <a:pt x="55124" y="144150"/>
                  </a:lnTo>
                  <a:lnTo>
                    <a:pt x="62070" y="140738"/>
                  </a:lnTo>
                  <a:lnTo>
                    <a:pt x="68258" y="135443"/>
                  </a:lnTo>
                  <a:lnTo>
                    <a:pt x="73751" y="128654"/>
                  </a:lnTo>
                  <a:lnTo>
                    <a:pt x="78684" y="120742"/>
                  </a:lnTo>
                  <a:lnTo>
                    <a:pt x="83186" y="112016"/>
                  </a:lnTo>
                  <a:lnTo>
                    <a:pt x="87213" y="102550"/>
                  </a:lnTo>
                  <a:lnTo>
                    <a:pt x="90545" y="92211"/>
                  </a:lnTo>
                  <a:lnTo>
                    <a:pt x="93118" y="81000"/>
                  </a:lnTo>
                  <a:lnTo>
                    <a:pt x="94845" y="69200"/>
                  </a:lnTo>
                  <a:lnTo>
                    <a:pt x="95556" y="57279"/>
                  </a:lnTo>
                  <a:lnTo>
                    <a:pt x="95259" y="45533"/>
                  </a:lnTo>
                  <a:lnTo>
                    <a:pt x="94255" y="34506"/>
                  </a:lnTo>
                  <a:lnTo>
                    <a:pt x="92949" y="23992"/>
                  </a:lnTo>
                  <a:lnTo>
                    <a:pt x="91228" y="13074"/>
                  </a:lnTo>
                  <a:lnTo>
                    <a:pt x="8884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2393325" y="4666574"/>
              <a:ext cx="126343" cy="216215"/>
            </a:xfrm>
            <a:custGeom>
              <a:avLst/>
              <a:gdLst/>
              <a:ahLst/>
              <a:cxnLst/>
              <a:rect l="0" t="0" r="0" b="0"/>
              <a:pathLst>
                <a:path w="126343" h="216215">
                  <a:moveTo>
                    <a:pt x="0" y="79343"/>
                  </a:moveTo>
                  <a:lnTo>
                    <a:pt x="2933" y="91079"/>
                  </a:lnTo>
                  <a:lnTo>
                    <a:pt x="5716" y="102207"/>
                  </a:lnTo>
                  <a:lnTo>
                    <a:pt x="8579" y="113707"/>
                  </a:lnTo>
                  <a:lnTo>
                    <a:pt x="10296" y="122204"/>
                  </a:lnTo>
                  <a:lnTo>
                    <a:pt x="9695" y="123794"/>
                  </a:lnTo>
                  <a:lnTo>
                    <a:pt x="7965" y="120129"/>
                  </a:lnTo>
                  <a:lnTo>
                    <a:pt x="6072" y="112625"/>
                  </a:lnTo>
                  <a:lnTo>
                    <a:pt x="4432" y="102234"/>
                  </a:lnTo>
                  <a:lnTo>
                    <a:pt x="3317" y="90034"/>
                  </a:lnTo>
                  <a:lnTo>
                    <a:pt x="3012" y="77238"/>
                  </a:lnTo>
                  <a:lnTo>
                    <a:pt x="3582" y="64562"/>
                  </a:lnTo>
                  <a:lnTo>
                    <a:pt x="4929" y="52270"/>
                  </a:lnTo>
                  <a:lnTo>
                    <a:pt x="6895" y="40400"/>
                  </a:lnTo>
                  <a:lnTo>
                    <a:pt x="9334" y="28913"/>
                  </a:lnTo>
                  <a:lnTo>
                    <a:pt x="12445" y="18384"/>
                  </a:lnTo>
                  <a:lnTo>
                    <a:pt x="16742" y="9968"/>
                  </a:lnTo>
                  <a:lnTo>
                    <a:pt x="22408" y="4126"/>
                  </a:lnTo>
                  <a:lnTo>
                    <a:pt x="29163" y="847"/>
                  </a:lnTo>
                  <a:lnTo>
                    <a:pt x="36460" y="0"/>
                  </a:lnTo>
                  <a:lnTo>
                    <a:pt x="43919" y="1250"/>
                  </a:lnTo>
                  <a:lnTo>
                    <a:pt x="51196" y="4325"/>
                  </a:lnTo>
                  <a:lnTo>
                    <a:pt x="57923" y="9112"/>
                  </a:lnTo>
                  <a:lnTo>
                    <a:pt x="63959" y="15399"/>
                  </a:lnTo>
                  <a:lnTo>
                    <a:pt x="69350" y="22887"/>
                  </a:lnTo>
                  <a:lnTo>
                    <a:pt x="74213" y="31281"/>
                  </a:lnTo>
                  <a:lnTo>
                    <a:pt x="78674" y="40339"/>
                  </a:lnTo>
                  <a:lnTo>
                    <a:pt x="82841" y="50030"/>
                  </a:lnTo>
                  <a:lnTo>
                    <a:pt x="86801" y="60521"/>
                  </a:lnTo>
                  <a:lnTo>
                    <a:pt x="90617" y="71839"/>
                  </a:lnTo>
                  <a:lnTo>
                    <a:pt x="94334" y="83881"/>
                  </a:lnTo>
                  <a:lnTo>
                    <a:pt x="97983" y="96496"/>
                  </a:lnTo>
                  <a:lnTo>
                    <a:pt x="101586" y="109541"/>
                  </a:lnTo>
                  <a:lnTo>
                    <a:pt x="105158" y="122893"/>
                  </a:lnTo>
                  <a:lnTo>
                    <a:pt x="108709" y="136463"/>
                  </a:lnTo>
                  <a:lnTo>
                    <a:pt x="112243" y="150171"/>
                  </a:lnTo>
                  <a:lnTo>
                    <a:pt x="115611" y="163552"/>
                  </a:lnTo>
                  <a:lnTo>
                    <a:pt x="118850" y="177186"/>
                  </a:lnTo>
                  <a:lnTo>
                    <a:pt x="122246" y="193385"/>
                  </a:lnTo>
                  <a:lnTo>
                    <a:pt x="126342" y="2162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2596079" y="4451119"/>
              <a:ext cx="39402" cy="421141"/>
            </a:xfrm>
            <a:custGeom>
              <a:avLst/>
              <a:gdLst/>
              <a:ahLst/>
              <a:cxnLst/>
              <a:rect l="0" t="0" r="0" b="0"/>
              <a:pathLst>
                <a:path w="39402" h="421141">
                  <a:moveTo>
                    <a:pt x="7815" y="0"/>
                  </a:moveTo>
                  <a:lnTo>
                    <a:pt x="4949" y="8868"/>
                  </a:lnTo>
                  <a:lnTo>
                    <a:pt x="2807" y="17855"/>
                  </a:lnTo>
                  <a:lnTo>
                    <a:pt x="1208" y="27846"/>
                  </a:lnTo>
                  <a:lnTo>
                    <a:pt x="201" y="38654"/>
                  </a:lnTo>
                  <a:lnTo>
                    <a:pt x="0" y="49817"/>
                  </a:lnTo>
                  <a:lnTo>
                    <a:pt x="652" y="61041"/>
                  </a:lnTo>
                  <a:lnTo>
                    <a:pt x="1890" y="72844"/>
                  </a:lnTo>
                  <a:lnTo>
                    <a:pt x="3254" y="86422"/>
                  </a:lnTo>
                  <a:lnTo>
                    <a:pt x="4468" y="102301"/>
                  </a:lnTo>
                  <a:lnTo>
                    <a:pt x="5603" y="120373"/>
                  </a:lnTo>
                  <a:lnTo>
                    <a:pt x="6971" y="140256"/>
                  </a:lnTo>
                  <a:lnTo>
                    <a:pt x="8738" y="161526"/>
                  </a:lnTo>
                  <a:lnTo>
                    <a:pt x="10756" y="183807"/>
                  </a:lnTo>
                  <a:lnTo>
                    <a:pt x="12657" y="206807"/>
                  </a:lnTo>
                  <a:lnTo>
                    <a:pt x="14238" y="230290"/>
                  </a:lnTo>
                  <a:lnTo>
                    <a:pt x="15621" y="253446"/>
                  </a:lnTo>
                  <a:lnTo>
                    <a:pt x="17157" y="274933"/>
                  </a:lnTo>
                  <a:lnTo>
                    <a:pt x="19038" y="294165"/>
                  </a:lnTo>
                  <a:lnTo>
                    <a:pt x="21131" y="311384"/>
                  </a:lnTo>
                  <a:lnTo>
                    <a:pt x="23083" y="327266"/>
                  </a:lnTo>
                  <a:lnTo>
                    <a:pt x="24698" y="342355"/>
                  </a:lnTo>
                  <a:lnTo>
                    <a:pt x="26136" y="356770"/>
                  </a:lnTo>
                  <a:lnTo>
                    <a:pt x="28076" y="371904"/>
                  </a:lnTo>
                  <a:lnTo>
                    <a:pt x="31803" y="391333"/>
                  </a:lnTo>
                  <a:lnTo>
                    <a:pt x="39401" y="4211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2445967" y="4587990"/>
              <a:ext cx="273742" cy="52643"/>
            </a:xfrm>
            <a:custGeom>
              <a:avLst/>
              <a:gdLst/>
              <a:ahLst/>
              <a:cxnLst/>
              <a:rect l="0" t="0" r="0" b="0"/>
              <a:pathLst>
                <a:path w="273742" h="52643">
                  <a:moveTo>
                    <a:pt x="273741" y="0"/>
                  </a:moveTo>
                  <a:lnTo>
                    <a:pt x="262006" y="67"/>
                  </a:lnTo>
                  <a:lnTo>
                    <a:pt x="250877" y="707"/>
                  </a:lnTo>
                  <a:lnTo>
                    <a:pt x="239278" y="2003"/>
                  </a:lnTo>
                  <a:lnTo>
                    <a:pt x="227118" y="3864"/>
                  </a:lnTo>
                  <a:lnTo>
                    <a:pt x="214458" y="6179"/>
                  </a:lnTo>
                  <a:lnTo>
                    <a:pt x="201401" y="8846"/>
                  </a:lnTo>
                  <a:lnTo>
                    <a:pt x="188049" y="11769"/>
                  </a:lnTo>
                  <a:lnTo>
                    <a:pt x="174484" y="14877"/>
                  </a:lnTo>
                  <a:lnTo>
                    <a:pt x="160769" y="18108"/>
                  </a:lnTo>
                  <a:lnTo>
                    <a:pt x="146950" y="21259"/>
                  </a:lnTo>
                  <a:lnTo>
                    <a:pt x="133060" y="23995"/>
                  </a:lnTo>
                  <a:lnTo>
                    <a:pt x="119126" y="26172"/>
                  </a:lnTo>
                  <a:lnTo>
                    <a:pt x="105328" y="27972"/>
                  </a:lnTo>
                  <a:lnTo>
                    <a:pt x="91982" y="29795"/>
                  </a:lnTo>
                  <a:lnTo>
                    <a:pt x="79228" y="31877"/>
                  </a:lnTo>
                  <a:lnTo>
                    <a:pt x="67036" y="34277"/>
                  </a:lnTo>
                  <a:lnTo>
                    <a:pt x="55307" y="36967"/>
                  </a:lnTo>
                  <a:lnTo>
                    <a:pt x="43948" y="39886"/>
                  </a:lnTo>
                  <a:lnTo>
                    <a:pt x="33315" y="42824"/>
                  </a:lnTo>
                  <a:lnTo>
                    <a:pt x="23175" y="45721"/>
                  </a:lnTo>
                  <a:lnTo>
                    <a:pt x="12634" y="48830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2714425" y="4695287"/>
              <a:ext cx="194797" cy="185792"/>
            </a:xfrm>
            <a:custGeom>
              <a:avLst/>
              <a:gdLst/>
              <a:ahLst/>
              <a:cxnLst/>
              <a:rect l="0" t="0" r="0" b="0"/>
              <a:pathLst>
                <a:path w="194797" h="185792">
                  <a:moveTo>
                    <a:pt x="89511" y="40431"/>
                  </a:moveTo>
                  <a:lnTo>
                    <a:pt x="83643" y="31696"/>
                  </a:lnTo>
                  <a:lnTo>
                    <a:pt x="78079" y="23990"/>
                  </a:lnTo>
                  <a:lnTo>
                    <a:pt x="72270" y="16602"/>
                  </a:lnTo>
                  <a:lnTo>
                    <a:pt x="65844" y="9859"/>
                  </a:lnTo>
                  <a:lnTo>
                    <a:pt x="58217" y="4625"/>
                  </a:lnTo>
                  <a:lnTo>
                    <a:pt x="49197" y="1268"/>
                  </a:lnTo>
                  <a:lnTo>
                    <a:pt x="39388" y="0"/>
                  </a:lnTo>
                  <a:lnTo>
                    <a:pt x="29957" y="1120"/>
                  </a:lnTo>
                  <a:lnTo>
                    <a:pt x="21552" y="4552"/>
                  </a:lnTo>
                  <a:lnTo>
                    <a:pt x="14455" y="10264"/>
                  </a:lnTo>
                  <a:lnTo>
                    <a:pt x="8839" y="18434"/>
                  </a:lnTo>
                  <a:lnTo>
                    <a:pt x="4628" y="28922"/>
                  </a:lnTo>
                  <a:lnTo>
                    <a:pt x="1749" y="41181"/>
                  </a:lnTo>
                  <a:lnTo>
                    <a:pt x="243" y="54464"/>
                  </a:lnTo>
                  <a:lnTo>
                    <a:pt x="0" y="68240"/>
                  </a:lnTo>
                  <a:lnTo>
                    <a:pt x="798" y="82063"/>
                  </a:lnTo>
                  <a:lnTo>
                    <a:pt x="2396" y="95489"/>
                  </a:lnTo>
                  <a:lnTo>
                    <a:pt x="4583" y="108327"/>
                  </a:lnTo>
                  <a:lnTo>
                    <a:pt x="7355" y="120421"/>
                  </a:lnTo>
                  <a:lnTo>
                    <a:pt x="10894" y="131559"/>
                  </a:lnTo>
                  <a:lnTo>
                    <a:pt x="15237" y="141721"/>
                  </a:lnTo>
                  <a:lnTo>
                    <a:pt x="20290" y="151039"/>
                  </a:lnTo>
                  <a:lnTo>
                    <a:pt x="25906" y="159693"/>
                  </a:lnTo>
                  <a:lnTo>
                    <a:pt x="31948" y="167839"/>
                  </a:lnTo>
                  <a:lnTo>
                    <a:pt x="38464" y="175125"/>
                  </a:lnTo>
                  <a:lnTo>
                    <a:pt x="45669" y="180735"/>
                  </a:lnTo>
                  <a:lnTo>
                    <a:pt x="53619" y="184348"/>
                  </a:lnTo>
                  <a:lnTo>
                    <a:pt x="61906" y="185791"/>
                  </a:lnTo>
                  <a:lnTo>
                    <a:pt x="69782" y="184788"/>
                  </a:lnTo>
                  <a:lnTo>
                    <a:pt x="76855" y="181444"/>
                  </a:lnTo>
                  <a:lnTo>
                    <a:pt x="83078" y="176131"/>
                  </a:lnTo>
                  <a:lnTo>
                    <a:pt x="88565" y="169293"/>
                  </a:lnTo>
                  <a:lnTo>
                    <a:pt x="93473" y="161326"/>
                  </a:lnTo>
                  <a:lnTo>
                    <a:pt x="97787" y="152388"/>
                  </a:lnTo>
                  <a:lnTo>
                    <a:pt x="101320" y="142413"/>
                  </a:lnTo>
                  <a:lnTo>
                    <a:pt x="104060" y="131477"/>
                  </a:lnTo>
                  <a:lnTo>
                    <a:pt x="107029" y="120922"/>
                  </a:lnTo>
                  <a:lnTo>
                    <a:pt x="111248" y="113555"/>
                  </a:lnTo>
                  <a:lnTo>
                    <a:pt x="116190" y="110664"/>
                  </a:lnTo>
                  <a:lnTo>
                    <a:pt x="121613" y="111323"/>
                  </a:lnTo>
                  <a:lnTo>
                    <a:pt x="127444" y="114314"/>
                  </a:lnTo>
                  <a:lnTo>
                    <a:pt x="133939" y="118442"/>
                  </a:lnTo>
                  <a:lnTo>
                    <a:pt x="141638" y="122537"/>
                  </a:lnTo>
                  <a:lnTo>
                    <a:pt x="150716" y="125997"/>
                  </a:lnTo>
                  <a:lnTo>
                    <a:pt x="160440" y="128488"/>
                  </a:lnTo>
                  <a:lnTo>
                    <a:pt x="170309" y="129862"/>
                  </a:lnTo>
                  <a:lnTo>
                    <a:pt x="181192" y="129114"/>
                  </a:lnTo>
                  <a:lnTo>
                    <a:pt x="194796" y="12465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2961863" y="4735718"/>
              <a:ext cx="10530" cy="126343"/>
            </a:xfrm>
            <a:custGeom>
              <a:avLst/>
              <a:gdLst/>
              <a:ahLst/>
              <a:cxnLst/>
              <a:rect l="0" t="0" r="0" b="0"/>
              <a:pathLst>
                <a:path w="10530" h="126343">
                  <a:moveTo>
                    <a:pt x="0" y="0"/>
                  </a:moveTo>
                  <a:lnTo>
                    <a:pt x="67" y="14602"/>
                  </a:lnTo>
                  <a:lnTo>
                    <a:pt x="707" y="27873"/>
                  </a:lnTo>
                  <a:lnTo>
                    <a:pt x="1999" y="41070"/>
                  </a:lnTo>
                  <a:lnTo>
                    <a:pt x="3695" y="54372"/>
                  </a:lnTo>
                  <a:lnTo>
                    <a:pt x="5545" y="69370"/>
                  </a:lnTo>
                  <a:lnTo>
                    <a:pt x="7713" y="90742"/>
                  </a:lnTo>
                  <a:lnTo>
                    <a:pt x="10529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2930278" y="4545876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3035563" y="4672214"/>
              <a:ext cx="178985" cy="146176"/>
            </a:xfrm>
            <a:custGeom>
              <a:avLst/>
              <a:gdLst/>
              <a:ahLst/>
              <a:cxnLst/>
              <a:rect l="0" t="0" r="0" b="0"/>
              <a:pathLst>
                <a:path w="178985" h="146176">
                  <a:moveTo>
                    <a:pt x="0" y="21390"/>
                  </a:moveTo>
                  <a:lnTo>
                    <a:pt x="2933" y="30191"/>
                  </a:lnTo>
                  <a:lnTo>
                    <a:pt x="5716" y="38538"/>
                  </a:lnTo>
                  <a:lnTo>
                    <a:pt x="8620" y="47237"/>
                  </a:lnTo>
                  <a:lnTo>
                    <a:pt x="11833" y="56358"/>
                  </a:lnTo>
                  <a:lnTo>
                    <a:pt x="15647" y="65852"/>
                  </a:lnTo>
                  <a:lnTo>
                    <a:pt x="20159" y="75644"/>
                  </a:lnTo>
                  <a:lnTo>
                    <a:pt x="25150" y="85658"/>
                  </a:lnTo>
                  <a:lnTo>
                    <a:pt x="30189" y="95832"/>
                  </a:lnTo>
                  <a:lnTo>
                    <a:pt x="35026" y="106119"/>
                  </a:lnTo>
                  <a:lnTo>
                    <a:pt x="39746" y="116483"/>
                  </a:lnTo>
                  <a:lnTo>
                    <a:pt x="44674" y="126901"/>
                  </a:lnTo>
                  <a:lnTo>
                    <a:pt x="49971" y="137276"/>
                  </a:lnTo>
                  <a:lnTo>
                    <a:pt x="54962" y="144846"/>
                  </a:lnTo>
                  <a:lnTo>
                    <a:pt x="58212" y="146175"/>
                  </a:lnTo>
                  <a:lnTo>
                    <a:pt x="59216" y="142318"/>
                  </a:lnTo>
                  <a:lnTo>
                    <a:pt x="58518" y="134940"/>
                  </a:lnTo>
                  <a:lnTo>
                    <a:pt x="56733" y="125258"/>
                  </a:lnTo>
                  <a:lnTo>
                    <a:pt x="54293" y="114079"/>
                  </a:lnTo>
                  <a:lnTo>
                    <a:pt x="51622" y="101923"/>
                  </a:lnTo>
                  <a:lnTo>
                    <a:pt x="49182" y="89128"/>
                  </a:lnTo>
                  <a:lnTo>
                    <a:pt x="47205" y="75917"/>
                  </a:lnTo>
                  <a:lnTo>
                    <a:pt x="46041" y="62598"/>
                  </a:lnTo>
                  <a:lnTo>
                    <a:pt x="46238" y="49571"/>
                  </a:lnTo>
                  <a:lnTo>
                    <a:pt x="47974" y="37040"/>
                  </a:lnTo>
                  <a:lnTo>
                    <a:pt x="51428" y="25507"/>
                  </a:lnTo>
                  <a:lnTo>
                    <a:pt x="56945" y="15817"/>
                  </a:lnTo>
                  <a:lnTo>
                    <a:pt x="64500" y="8275"/>
                  </a:lnTo>
                  <a:lnTo>
                    <a:pt x="73470" y="3025"/>
                  </a:lnTo>
                  <a:lnTo>
                    <a:pt x="82860" y="309"/>
                  </a:lnTo>
                  <a:lnTo>
                    <a:pt x="92056" y="0"/>
                  </a:lnTo>
                  <a:lnTo>
                    <a:pt x="100836" y="1706"/>
                  </a:lnTo>
                  <a:lnTo>
                    <a:pt x="109184" y="4967"/>
                  </a:lnTo>
                  <a:lnTo>
                    <a:pt x="117163" y="9384"/>
                  </a:lnTo>
                  <a:lnTo>
                    <a:pt x="124690" y="14956"/>
                  </a:lnTo>
                  <a:lnTo>
                    <a:pt x="131534" y="22050"/>
                  </a:lnTo>
                  <a:lnTo>
                    <a:pt x="137625" y="30744"/>
                  </a:lnTo>
                  <a:lnTo>
                    <a:pt x="143039" y="40683"/>
                  </a:lnTo>
                  <a:lnTo>
                    <a:pt x="147911" y="51272"/>
                  </a:lnTo>
                  <a:lnTo>
                    <a:pt x="152375" y="62094"/>
                  </a:lnTo>
                  <a:lnTo>
                    <a:pt x="156586" y="72879"/>
                  </a:lnTo>
                  <a:lnTo>
                    <a:pt x="161235" y="84683"/>
                  </a:lnTo>
                  <a:lnTo>
                    <a:pt x="167853" y="100774"/>
                  </a:lnTo>
                  <a:lnTo>
                    <a:pt x="178984" y="12667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3269008" y="4567262"/>
              <a:ext cx="137512" cy="273742"/>
            </a:xfrm>
            <a:custGeom>
              <a:avLst/>
              <a:gdLst/>
              <a:ahLst/>
              <a:cxnLst/>
              <a:rect l="0" t="0" r="0" b="0"/>
              <a:pathLst>
                <a:path w="137512" h="273742">
                  <a:moveTo>
                    <a:pt x="92938" y="0"/>
                  </a:moveTo>
                  <a:lnTo>
                    <a:pt x="84137" y="3001"/>
                  </a:lnTo>
                  <a:lnTo>
                    <a:pt x="75790" y="6423"/>
                  </a:lnTo>
                  <a:lnTo>
                    <a:pt x="67096" y="10624"/>
                  </a:lnTo>
                  <a:lnTo>
                    <a:pt x="58148" y="15697"/>
                  </a:lnTo>
                  <a:lnTo>
                    <a:pt x="49302" y="21826"/>
                  </a:lnTo>
                  <a:lnTo>
                    <a:pt x="40762" y="29015"/>
                  </a:lnTo>
                  <a:lnTo>
                    <a:pt x="32574" y="37275"/>
                  </a:lnTo>
                  <a:lnTo>
                    <a:pt x="24697" y="46718"/>
                  </a:lnTo>
                  <a:lnTo>
                    <a:pt x="17080" y="57287"/>
                  </a:lnTo>
                  <a:lnTo>
                    <a:pt x="10153" y="68637"/>
                  </a:lnTo>
                  <a:lnTo>
                    <a:pt x="4785" y="80246"/>
                  </a:lnTo>
                  <a:lnTo>
                    <a:pt x="1333" y="91775"/>
                  </a:lnTo>
                  <a:lnTo>
                    <a:pt x="0" y="102445"/>
                  </a:lnTo>
                  <a:lnTo>
                    <a:pt x="1076" y="111014"/>
                  </a:lnTo>
                  <a:lnTo>
                    <a:pt x="4474" y="116995"/>
                  </a:lnTo>
                  <a:lnTo>
                    <a:pt x="9992" y="120721"/>
                  </a:lnTo>
                  <a:lnTo>
                    <a:pt x="17500" y="122939"/>
                  </a:lnTo>
                  <a:lnTo>
                    <a:pt x="26730" y="124253"/>
                  </a:lnTo>
                  <a:lnTo>
                    <a:pt x="37331" y="125039"/>
                  </a:lnTo>
                  <a:lnTo>
                    <a:pt x="48961" y="125519"/>
                  </a:lnTo>
                  <a:lnTo>
                    <a:pt x="61332" y="125825"/>
                  </a:lnTo>
                  <a:lnTo>
                    <a:pt x="74060" y="126357"/>
                  </a:lnTo>
                  <a:lnTo>
                    <a:pt x="86677" y="127772"/>
                  </a:lnTo>
                  <a:lnTo>
                    <a:pt x="98927" y="130364"/>
                  </a:lnTo>
                  <a:lnTo>
                    <a:pt x="110271" y="134410"/>
                  </a:lnTo>
                  <a:lnTo>
                    <a:pt x="119832" y="140333"/>
                  </a:lnTo>
                  <a:lnTo>
                    <a:pt x="127292" y="148168"/>
                  </a:lnTo>
                  <a:lnTo>
                    <a:pt x="132656" y="157497"/>
                  </a:lnTo>
                  <a:lnTo>
                    <a:pt x="135981" y="167659"/>
                  </a:lnTo>
                  <a:lnTo>
                    <a:pt x="137511" y="178187"/>
                  </a:lnTo>
                  <a:lnTo>
                    <a:pt x="137441" y="188677"/>
                  </a:lnTo>
                  <a:lnTo>
                    <a:pt x="135816" y="198712"/>
                  </a:lnTo>
                  <a:lnTo>
                    <a:pt x="132798" y="208118"/>
                  </a:lnTo>
                  <a:lnTo>
                    <a:pt x="128488" y="216755"/>
                  </a:lnTo>
                  <a:lnTo>
                    <a:pt x="122846" y="224418"/>
                  </a:lnTo>
                  <a:lnTo>
                    <a:pt x="115977" y="231099"/>
                  </a:lnTo>
                  <a:lnTo>
                    <a:pt x="108093" y="237096"/>
                  </a:lnTo>
                  <a:lnTo>
                    <a:pt x="99431" y="242900"/>
                  </a:lnTo>
                  <a:lnTo>
                    <a:pt x="90207" y="248801"/>
                  </a:lnTo>
                  <a:lnTo>
                    <a:pt x="80849" y="254602"/>
                  </a:lnTo>
                  <a:lnTo>
                    <a:pt x="70976" y="260280"/>
                  </a:lnTo>
                  <a:lnTo>
                    <a:pt x="58606" y="266338"/>
                  </a:lnTo>
                  <a:lnTo>
                    <a:pt x="40296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3568502" y="4715319"/>
              <a:ext cx="105286" cy="21058"/>
            </a:xfrm>
            <a:custGeom>
              <a:avLst/>
              <a:gdLst/>
              <a:ahLst/>
              <a:cxnLst/>
              <a:rect l="0" t="0" r="0" b="0"/>
              <a:pathLst>
                <a:path w="105286" h="21058">
                  <a:moveTo>
                    <a:pt x="105285" y="0"/>
                  </a:moveTo>
                  <a:lnTo>
                    <a:pt x="90683" y="2933"/>
                  </a:lnTo>
                  <a:lnTo>
                    <a:pt x="77412" y="5716"/>
                  </a:lnTo>
                  <a:lnTo>
                    <a:pt x="64225" y="8611"/>
                  </a:lnTo>
                  <a:lnTo>
                    <a:pt x="51325" y="11490"/>
                  </a:lnTo>
                  <a:lnTo>
                    <a:pt x="38130" y="14318"/>
                  </a:lnTo>
                  <a:lnTo>
                    <a:pt x="22355" y="1734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3791206" y="4656327"/>
              <a:ext cx="236208" cy="216531"/>
            </a:xfrm>
            <a:custGeom>
              <a:avLst/>
              <a:gdLst/>
              <a:ahLst/>
              <a:cxnLst/>
              <a:rect l="0" t="0" r="0" b="0"/>
              <a:pathLst>
                <a:path w="236208" h="216531">
                  <a:moveTo>
                    <a:pt x="15109" y="92091"/>
                  </a:moveTo>
                  <a:lnTo>
                    <a:pt x="12309" y="103759"/>
                  </a:lnTo>
                  <a:lnTo>
                    <a:pt x="10808" y="114248"/>
                  </a:lnTo>
                  <a:lnTo>
                    <a:pt x="10497" y="124554"/>
                  </a:lnTo>
                  <a:lnTo>
                    <a:pt x="11003" y="135028"/>
                  </a:lnTo>
                  <a:lnTo>
                    <a:pt x="11823" y="146020"/>
                  </a:lnTo>
                  <a:lnTo>
                    <a:pt x="12638" y="157663"/>
                  </a:lnTo>
                  <a:lnTo>
                    <a:pt x="13322" y="169917"/>
                  </a:lnTo>
                  <a:lnTo>
                    <a:pt x="13849" y="182671"/>
                  </a:lnTo>
                  <a:lnTo>
                    <a:pt x="14223" y="195776"/>
                  </a:lnTo>
                  <a:lnTo>
                    <a:pt x="14051" y="207973"/>
                  </a:lnTo>
                  <a:lnTo>
                    <a:pt x="12710" y="215616"/>
                  </a:lnTo>
                  <a:lnTo>
                    <a:pt x="10653" y="216530"/>
                  </a:lnTo>
                  <a:lnTo>
                    <a:pt x="8835" y="212457"/>
                  </a:lnTo>
                  <a:lnTo>
                    <a:pt x="7488" y="205068"/>
                  </a:lnTo>
                  <a:lnTo>
                    <a:pt x="6547" y="195472"/>
                  </a:lnTo>
                  <a:lnTo>
                    <a:pt x="5899" y="184406"/>
                  </a:lnTo>
                  <a:lnTo>
                    <a:pt x="5291" y="172523"/>
                  </a:lnTo>
                  <a:lnTo>
                    <a:pt x="4350" y="160456"/>
                  </a:lnTo>
                  <a:lnTo>
                    <a:pt x="2908" y="148549"/>
                  </a:lnTo>
                  <a:lnTo>
                    <a:pt x="1296" y="136753"/>
                  </a:lnTo>
                  <a:lnTo>
                    <a:pt x="208" y="124755"/>
                  </a:lnTo>
                  <a:lnTo>
                    <a:pt x="0" y="112387"/>
                  </a:lnTo>
                  <a:lnTo>
                    <a:pt x="693" y="99790"/>
                  </a:lnTo>
                  <a:lnTo>
                    <a:pt x="2156" y="87324"/>
                  </a:lnTo>
                  <a:lnTo>
                    <a:pt x="4225" y="75205"/>
                  </a:lnTo>
                  <a:lnTo>
                    <a:pt x="7072" y="63794"/>
                  </a:lnTo>
                  <a:lnTo>
                    <a:pt x="11186" y="53663"/>
                  </a:lnTo>
                  <a:lnTo>
                    <a:pt x="16722" y="45020"/>
                  </a:lnTo>
                  <a:lnTo>
                    <a:pt x="23217" y="38388"/>
                  </a:lnTo>
                  <a:lnTo>
                    <a:pt x="29807" y="34739"/>
                  </a:lnTo>
                  <a:lnTo>
                    <a:pt x="35977" y="34326"/>
                  </a:lnTo>
                  <a:lnTo>
                    <a:pt x="41575" y="36794"/>
                  </a:lnTo>
                  <a:lnTo>
                    <a:pt x="46636" y="41564"/>
                  </a:lnTo>
                  <a:lnTo>
                    <a:pt x="51258" y="48064"/>
                  </a:lnTo>
                  <a:lnTo>
                    <a:pt x="55548" y="55812"/>
                  </a:lnTo>
                  <a:lnTo>
                    <a:pt x="59597" y="64441"/>
                  </a:lnTo>
                  <a:lnTo>
                    <a:pt x="63482" y="73608"/>
                  </a:lnTo>
                  <a:lnTo>
                    <a:pt x="67451" y="80597"/>
                  </a:lnTo>
                  <a:lnTo>
                    <a:pt x="71361" y="82151"/>
                  </a:lnTo>
                  <a:lnTo>
                    <a:pt x="74678" y="79230"/>
                  </a:lnTo>
                  <a:lnTo>
                    <a:pt x="77621" y="73414"/>
                  </a:lnTo>
                  <a:lnTo>
                    <a:pt x="80651" y="65820"/>
                  </a:lnTo>
                  <a:lnTo>
                    <a:pt x="84227" y="57139"/>
                  </a:lnTo>
                  <a:lnTo>
                    <a:pt x="88531" y="47792"/>
                  </a:lnTo>
                  <a:lnTo>
                    <a:pt x="93693" y="38193"/>
                  </a:lnTo>
                  <a:lnTo>
                    <a:pt x="99898" y="28803"/>
                  </a:lnTo>
                  <a:lnTo>
                    <a:pt x="107145" y="19862"/>
                  </a:lnTo>
                  <a:lnTo>
                    <a:pt x="115450" y="11888"/>
                  </a:lnTo>
                  <a:lnTo>
                    <a:pt x="124926" y="5740"/>
                  </a:lnTo>
                  <a:lnTo>
                    <a:pt x="135513" y="1728"/>
                  </a:lnTo>
                  <a:lnTo>
                    <a:pt x="146706" y="0"/>
                  </a:lnTo>
                  <a:lnTo>
                    <a:pt x="157677" y="803"/>
                  </a:lnTo>
                  <a:lnTo>
                    <a:pt x="167974" y="4010"/>
                  </a:lnTo>
                  <a:lnTo>
                    <a:pt x="177343" y="9228"/>
                  </a:lnTo>
                  <a:lnTo>
                    <a:pt x="185563" y="16002"/>
                  </a:lnTo>
                  <a:lnTo>
                    <a:pt x="192646" y="23926"/>
                  </a:lnTo>
                  <a:lnTo>
                    <a:pt x="198758" y="32834"/>
                  </a:lnTo>
                  <a:lnTo>
                    <a:pt x="204114" y="42791"/>
                  </a:lnTo>
                  <a:lnTo>
                    <a:pt x="208909" y="53742"/>
                  </a:lnTo>
                  <a:lnTo>
                    <a:pt x="213303" y="65365"/>
                  </a:lnTo>
                  <a:lnTo>
                    <a:pt x="217415" y="77167"/>
                  </a:lnTo>
                  <a:lnTo>
                    <a:pt x="221329" y="88851"/>
                  </a:lnTo>
                  <a:lnTo>
                    <a:pt x="224941" y="100477"/>
                  </a:lnTo>
                  <a:lnTo>
                    <a:pt x="227987" y="112350"/>
                  </a:lnTo>
                  <a:lnTo>
                    <a:pt x="230368" y="124621"/>
                  </a:lnTo>
                  <a:lnTo>
                    <a:pt x="232139" y="136886"/>
                  </a:lnTo>
                  <a:lnTo>
                    <a:pt x="233602" y="149574"/>
                  </a:lnTo>
                  <a:lnTo>
                    <a:pt x="234885" y="164920"/>
                  </a:lnTo>
                  <a:lnTo>
                    <a:pt x="236207" y="18684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4079883" y="4674718"/>
              <a:ext cx="131743" cy="179041"/>
            </a:xfrm>
            <a:custGeom>
              <a:avLst/>
              <a:gdLst/>
              <a:ahLst/>
              <a:cxnLst/>
              <a:rect l="0" t="0" r="0" b="0"/>
              <a:pathLst>
                <a:path w="131743" h="179041">
                  <a:moveTo>
                    <a:pt x="115986" y="0"/>
                  </a:moveTo>
                  <a:lnTo>
                    <a:pt x="107185" y="2934"/>
                  </a:lnTo>
                  <a:lnTo>
                    <a:pt x="98839" y="5716"/>
                  </a:lnTo>
                  <a:lnTo>
                    <a:pt x="90145" y="8625"/>
                  </a:lnTo>
                  <a:lnTo>
                    <a:pt x="81197" y="12011"/>
                  </a:lnTo>
                  <a:lnTo>
                    <a:pt x="72350" y="16473"/>
                  </a:lnTo>
                  <a:lnTo>
                    <a:pt x="63811" y="22243"/>
                  </a:lnTo>
                  <a:lnTo>
                    <a:pt x="55622" y="29232"/>
                  </a:lnTo>
                  <a:lnTo>
                    <a:pt x="47745" y="37217"/>
                  </a:lnTo>
                  <a:lnTo>
                    <a:pt x="40119" y="45957"/>
                  </a:lnTo>
                  <a:lnTo>
                    <a:pt x="32846" y="55249"/>
                  </a:lnTo>
                  <a:lnTo>
                    <a:pt x="26181" y="64930"/>
                  </a:lnTo>
                  <a:lnTo>
                    <a:pt x="20215" y="74883"/>
                  </a:lnTo>
                  <a:lnTo>
                    <a:pt x="14885" y="85022"/>
                  </a:lnTo>
                  <a:lnTo>
                    <a:pt x="10071" y="95289"/>
                  </a:lnTo>
                  <a:lnTo>
                    <a:pt x="5660" y="105641"/>
                  </a:lnTo>
                  <a:lnTo>
                    <a:pt x="2036" y="116051"/>
                  </a:lnTo>
                  <a:lnTo>
                    <a:pt x="39" y="126501"/>
                  </a:lnTo>
                  <a:lnTo>
                    <a:pt x="0" y="136968"/>
                  </a:lnTo>
                  <a:lnTo>
                    <a:pt x="1941" y="147115"/>
                  </a:lnTo>
                  <a:lnTo>
                    <a:pt x="5835" y="156324"/>
                  </a:lnTo>
                  <a:lnTo>
                    <a:pt x="11462" y="164321"/>
                  </a:lnTo>
                  <a:lnTo>
                    <a:pt x="18645" y="170842"/>
                  </a:lnTo>
                  <a:lnTo>
                    <a:pt x="27354" y="175474"/>
                  </a:lnTo>
                  <a:lnTo>
                    <a:pt x="37420" y="178175"/>
                  </a:lnTo>
                  <a:lnTo>
                    <a:pt x="48260" y="179040"/>
                  </a:lnTo>
                  <a:lnTo>
                    <a:pt x="58995" y="178116"/>
                  </a:lnTo>
                  <a:lnTo>
                    <a:pt x="69137" y="175609"/>
                  </a:lnTo>
                  <a:lnTo>
                    <a:pt x="78572" y="171828"/>
                  </a:lnTo>
                  <a:lnTo>
                    <a:pt x="87369" y="167082"/>
                  </a:lnTo>
                  <a:lnTo>
                    <a:pt x="95652" y="161631"/>
                  </a:lnTo>
                  <a:lnTo>
                    <a:pt x="103386" y="155516"/>
                  </a:lnTo>
                  <a:lnTo>
                    <a:pt x="110368" y="148580"/>
                  </a:lnTo>
                  <a:lnTo>
                    <a:pt x="116547" y="140793"/>
                  </a:lnTo>
                  <a:lnTo>
                    <a:pt x="121851" y="131936"/>
                  </a:lnTo>
                  <a:lnTo>
                    <a:pt x="126117" y="121547"/>
                  </a:lnTo>
                  <a:lnTo>
                    <a:pt x="129347" y="109525"/>
                  </a:lnTo>
                  <a:lnTo>
                    <a:pt x="131363" y="96383"/>
                  </a:lnTo>
                  <a:lnTo>
                    <a:pt x="131742" y="83029"/>
                  </a:lnTo>
                  <a:lnTo>
                    <a:pt x="130403" y="70020"/>
                  </a:lnTo>
                  <a:lnTo>
                    <a:pt x="127555" y="57695"/>
                  </a:lnTo>
                  <a:lnTo>
                    <a:pt x="123510" y="46344"/>
                  </a:lnTo>
                  <a:lnTo>
                    <a:pt x="118569" y="36024"/>
                  </a:lnTo>
                  <a:lnTo>
                    <a:pt x="112904" y="27095"/>
                  </a:lnTo>
                  <a:lnTo>
                    <a:pt x="105787" y="19552"/>
                  </a:lnTo>
                  <a:lnTo>
                    <a:pt x="94364" y="13848"/>
                  </a:lnTo>
                  <a:lnTo>
                    <a:pt x="73873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4290626" y="4664190"/>
              <a:ext cx="128960" cy="201638"/>
            </a:xfrm>
            <a:custGeom>
              <a:avLst/>
              <a:gdLst/>
              <a:ahLst/>
              <a:cxnLst/>
              <a:rect l="0" t="0" r="0" b="0"/>
              <a:pathLst>
                <a:path w="128960" h="201638">
                  <a:moveTo>
                    <a:pt x="94757" y="0"/>
                  </a:moveTo>
                  <a:lnTo>
                    <a:pt x="83088" y="134"/>
                  </a:lnTo>
                  <a:lnTo>
                    <a:pt x="72600" y="1414"/>
                  </a:lnTo>
                  <a:lnTo>
                    <a:pt x="62298" y="4007"/>
                  </a:lnTo>
                  <a:lnTo>
                    <a:pt x="51997" y="7727"/>
                  </a:lnTo>
                  <a:lnTo>
                    <a:pt x="41653" y="12360"/>
                  </a:lnTo>
                  <a:lnTo>
                    <a:pt x="31282" y="17697"/>
                  </a:lnTo>
                  <a:lnTo>
                    <a:pt x="21545" y="23717"/>
                  </a:lnTo>
                  <a:lnTo>
                    <a:pt x="13680" y="30580"/>
                  </a:lnTo>
                  <a:lnTo>
                    <a:pt x="8232" y="38290"/>
                  </a:lnTo>
                  <a:lnTo>
                    <a:pt x="5730" y="46246"/>
                  </a:lnTo>
                  <a:lnTo>
                    <a:pt x="7004" y="53365"/>
                  </a:lnTo>
                  <a:lnTo>
                    <a:pt x="12119" y="59117"/>
                  </a:lnTo>
                  <a:lnTo>
                    <a:pt x="20230" y="63638"/>
                  </a:lnTo>
                  <a:lnTo>
                    <a:pt x="30016" y="67444"/>
                  </a:lnTo>
                  <a:lnTo>
                    <a:pt x="40545" y="70932"/>
                  </a:lnTo>
                  <a:lnTo>
                    <a:pt x="51335" y="74311"/>
                  </a:lnTo>
                  <a:lnTo>
                    <a:pt x="62169" y="77675"/>
                  </a:lnTo>
                  <a:lnTo>
                    <a:pt x="72964" y="81062"/>
                  </a:lnTo>
                  <a:lnTo>
                    <a:pt x="83532" y="84645"/>
                  </a:lnTo>
                  <a:lnTo>
                    <a:pt x="93569" y="88730"/>
                  </a:lnTo>
                  <a:lnTo>
                    <a:pt x="102948" y="93449"/>
                  </a:lnTo>
                  <a:lnTo>
                    <a:pt x="111385" y="99094"/>
                  </a:lnTo>
                  <a:lnTo>
                    <a:pt x="118374" y="106171"/>
                  </a:lnTo>
                  <a:lnTo>
                    <a:pt x="123769" y="114817"/>
                  </a:lnTo>
                  <a:lnTo>
                    <a:pt x="127408" y="124538"/>
                  </a:lnTo>
                  <a:lnTo>
                    <a:pt x="128959" y="134441"/>
                  </a:lnTo>
                  <a:lnTo>
                    <a:pt x="128442" y="143985"/>
                  </a:lnTo>
                  <a:lnTo>
                    <a:pt x="125995" y="153000"/>
                  </a:lnTo>
                  <a:lnTo>
                    <a:pt x="121694" y="161506"/>
                  </a:lnTo>
                  <a:lnTo>
                    <a:pt x="115763" y="169591"/>
                  </a:lnTo>
                  <a:lnTo>
                    <a:pt x="108359" y="177190"/>
                  </a:lnTo>
                  <a:lnTo>
                    <a:pt x="99495" y="184081"/>
                  </a:lnTo>
                  <a:lnTo>
                    <a:pt x="89317" y="190194"/>
                  </a:lnTo>
                  <a:lnTo>
                    <a:pt x="78230" y="195284"/>
                  </a:lnTo>
                  <a:lnTo>
                    <a:pt x="66797" y="198874"/>
                  </a:lnTo>
                  <a:lnTo>
                    <a:pt x="55378" y="200845"/>
                  </a:lnTo>
                  <a:lnTo>
                    <a:pt x="44373" y="201538"/>
                  </a:lnTo>
                  <a:lnTo>
                    <a:pt x="33133" y="201637"/>
                  </a:lnTo>
                  <a:lnTo>
                    <a:pt x="19558" y="201152"/>
                  </a:lnTo>
                  <a:lnTo>
                    <a:pt x="0" y="2000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4522253" y="4527319"/>
              <a:ext cx="10529" cy="326385"/>
            </a:xfrm>
            <a:custGeom>
              <a:avLst/>
              <a:gdLst/>
              <a:ahLst/>
              <a:cxnLst/>
              <a:rect l="0" t="0" r="0" b="0"/>
              <a:pathLst>
                <a:path w="10529" h="326385">
                  <a:moveTo>
                    <a:pt x="10528" y="0"/>
                  </a:moveTo>
                  <a:lnTo>
                    <a:pt x="7662" y="8936"/>
                  </a:lnTo>
                  <a:lnTo>
                    <a:pt x="5520" y="18563"/>
                  </a:lnTo>
                  <a:lnTo>
                    <a:pt x="3916" y="29864"/>
                  </a:lnTo>
                  <a:lnTo>
                    <a:pt x="2736" y="43050"/>
                  </a:lnTo>
                  <a:lnTo>
                    <a:pt x="1887" y="58475"/>
                  </a:lnTo>
                  <a:lnTo>
                    <a:pt x="1290" y="76101"/>
                  </a:lnTo>
                  <a:lnTo>
                    <a:pt x="875" y="95441"/>
                  </a:lnTo>
                  <a:lnTo>
                    <a:pt x="591" y="115774"/>
                  </a:lnTo>
                  <a:lnTo>
                    <a:pt x="398" y="136585"/>
                  </a:lnTo>
                  <a:lnTo>
                    <a:pt x="267" y="157435"/>
                  </a:lnTo>
                  <a:lnTo>
                    <a:pt x="179" y="177886"/>
                  </a:lnTo>
                  <a:lnTo>
                    <a:pt x="120" y="197749"/>
                  </a:lnTo>
                  <a:lnTo>
                    <a:pt x="80" y="217037"/>
                  </a:lnTo>
                  <a:lnTo>
                    <a:pt x="53" y="235842"/>
                  </a:lnTo>
                  <a:lnTo>
                    <a:pt x="36" y="254254"/>
                  </a:lnTo>
                  <a:lnTo>
                    <a:pt x="24" y="271615"/>
                  </a:lnTo>
                  <a:lnTo>
                    <a:pt x="15" y="288230"/>
                  </a:lnTo>
                  <a:lnTo>
                    <a:pt x="7" y="305560"/>
                  </a:lnTo>
                  <a:lnTo>
                    <a:pt x="0" y="3263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4374853" y="4643133"/>
              <a:ext cx="263214" cy="31586"/>
            </a:xfrm>
            <a:custGeom>
              <a:avLst/>
              <a:gdLst/>
              <a:ahLst/>
              <a:cxnLst/>
              <a:rect l="0" t="0" r="0" b="0"/>
              <a:pathLst>
                <a:path w="263214" h="31586">
                  <a:moveTo>
                    <a:pt x="263213" y="0"/>
                  </a:moveTo>
                  <a:lnTo>
                    <a:pt x="248477" y="67"/>
                  </a:lnTo>
                  <a:lnTo>
                    <a:pt x="233926" y="707"/>
                  </a:lnTo>
                  <a:lnTo>
                    <a:pt x="218141" y="1999"/>
                  </a:lnTo>
                  <a:lnTo>
                    <a:pt x="201425" y="3686"/>
                  </a:lnTo>
                  <a:lnTo>
                    <a:pt x="184581" y="5354"/>
                  </a:lnTo>
                  <a:lnTo>
                    <a:pt x="168105" y="6772"/>
                  </a:lnTo>
                  <a:lnTo>
                    <a:pt x="152315" y="8043"/>
                  </a:lnTo>
                  <a:lnTo>
                    <a:pt x="137493" y="9502"/>
                  </a:lnTo>
                  <a:lnTo>
                    <a:pt x="123673" y="11330"/>
                  </a:lnTo>
                  <a:lnTo>
                    <a:pt x="110565" y="13388"/>
                  </a:lnTo>
                  <a:lnTo>
                    <a:pt x="97676" y="15316"/>
                  </a:lnTo>
                  <a:lnTo>
                    <a:pt x="84703" y="16914"/>
                  </a:lnTo>
                  <a:lnTo>
                    <a:pt x="71697" y="18310"/>
                  </a:lnTo>
                  <a:lnTo>
                    <a:pt x="58959" y="19854"/>
                  </a:lnTo>
                  <a:lnTo>
                    <a:pt x="46660" y="21740"/>
                  </a:lnTo>
                  <a:lnTo>
                    <a:pt x="35260" y="23846"/>
                  </a:lnTo>
                  <a:lnTo>
                    <a:pt x="24456" y="26028"/>
                  </a:lnTo>
                  <a:lnTo>
                    <a:pt x="13300" y="28480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4827579" y="4716503"/>
              <a:ext cx="2" cy="115815"/>
            </a:xfrm>
            <a:custGeom>
              <a:avLst/>
              <a:gdLst/>
              <a:ahLst/>
              <a:cxnLst/>
              <a:rect l="0" t="0" r="0" b="0"/>
              <a:pathLst>
                <a:path w="2" h="115815">
                  <a:moveTo>
                    <a:pt x="0" y="0"/>
                  </a:moveTo>
                  <a:lnTo>
                    <a:pt x="0" y="11735"/>
                  </a:lnTo>
                  <a:lnTo>
                    <a:pt x="1" y="22864"/>
                  </a:lnTo>
                  <a:lnTo>
                    <a:pt x="1" y="34458"/>
                  </a:lnTo>
                  <a:lnTo>
                    <a:pt x="1" y="46578"/>
                  </a:lnTo>
                  <a:lnTo>
                    <a:pt x="1" y="60598"/>
                  </a:lnTo>
                  <a:lnTo>
                    <a:pt x="0" y="81108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4838107" y="460069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4932864" y="4662360"/>
              <a:ext cx="221100" cy="96258"/>
            </a:xfrm>
            <a:custGeom>
              <a:avLst/>
              <a:gdLst/>
              <a:ahLst/>
              <a:cxnLst/>
              <a:rect l="0" t="0" r="0" b="0"/>
              <a:pathLst>
                <a:path w="221100" h="96258">
                  <a:moveTo>
                    <a:pt x="0" y="75200"/>
                  </a:moveTo>
                  <a:lnTo>
                    <a:pt x="2957" y="85850"/>
                  </a:lnTo>
                  <a:lnTo>
                    <a:pt x="5567" y="87863"/>
                  </a:lnTo>
                  <a:lnTo>
                    <a:pt x="7440" y="83755"/>
                  </a:lnTo>
                  <a:lnTo>
                    <a:pt x="8623" y="76184"/>
                  </a:lnTo>
                  <a:lnTo>
                    <a:pt x="9345" y="66455"/>
                  </a:lnTo>
                  <a:lnTo>
                    <a:pt x="9785" y="55306"/>
                  </a:lnTo>
                  <a:lnTo>
                    <a:pt x="10074" y="43229"/>
                  </a:lnTo>
                  <a:lnTo>
                    <a:pt x="10935" y="31354"/>
                  </a:lnTo>
                  <a:lnTo>
                    <a:pt x="13635" y="21426"/>
                  </a:lnTo>
                  <a:lnTo>
                    <a:pt x="18707" y="14246"/>
                  </a:lnTo>
                  <a:lnTo>
                    <a:pt x="25707" y="10069"/>
                  </a:lnTo>
                  <a:lnTo>
                    <a:pt x="33626" y="9071"/>
                  </a:lnTo>
                  <a:lnTo>
                    <a:pt x="41762" y="10992"/>
                  </a:lnTo>
                  <a:lnTo>
                    <a:pt x="49797" y="15313"/>
                  </a:lnTo>
                  <a:lnTo>
                    <a:pt x="57630" y="21467"/>
                  </a:lnTo>
                  <a:lnTo>
                    <a:pt x="65255" y="28963"/>
                  </a:lnTo>
                  <a:lnTo>
                    <a:pt x="72542" y="37412"/>
                  </a:lnTo>
                  <a:lnTo>
                    <a:pt x="79224" y="46526"/>
                  </a:lnTo>
                  <a:lnTo>
                    <a:pt x="85208" y="56041"/>
                  </a:lnTo>
                  <a:lnTo>
                    <a:pt x="90664" y="63790"/>
                  </a:lnTo>
                  <a:lnTo>
                    <a:pt x="95383" y="66499"/>
                  </a:lnTo>
                  <a:lnTo>
                    <a:pt x="98960" y="64102"/>
                  </a:lnTo>
                  <a:lnTo>
                    <a:pt x="101872" y="58250"/>
                  </a:lnTo>
                  <a:lnTo>
                    <a:pt x="104596" y="50372"/>
                  </a:lnTo>
                  <a:lnTo>
                    <a:pt x="107375" y="41359"/>
                  </a:lnTo>
                  <a:lnTo>
                    <a:pt x="110292" y="31710"/>
                  </a:lnTo>
                  <a:lnTo>
                    <a:pt x="113364" y="21727"/>
                  </a:lnTo>
                  <a:lnTo>
                    <a:pt x="116894" y="12379"/>
                  </a:lnTo>
                  <a:lnTo>
                    <a:pt x="121471" y="5287"/>
                  </a:lnTo>
                  <a:lnTo>
                    <a:pt x="127323" y="1150"/>
                  </a:lnTo>
                  <a:lnTo>
                    <a:pt x="134202" y="0"/>
                  </a:lnTo>
                  <a:lnTo>
                    <a:pt x="141581" y="1652"/>
                  </a:lnTo>
                  <a:lnTo>
                    <a:pt x="149100" y="5684"/>
                  </a:lnTo>
                  <a:lnTo>
                    <a:pt x="156586" y="11421"/>
                  </a:lnTo>
                  <a:lnTo>
                    <a:pt x="163985" y="18077"/>
                  </a:lnTo>
                  <a:lnTo>
                    <a:pt x="171287" y="25136"/>
                  </a:lnTo>
                  <a:lnTo>
                    <a:pt x="178342" y="32495"/>
                  </a:lnTo>
                  <a:lnTo>
                    <a:pt x="184860" y="40347"/>
                  </a:lnTo>
                  <a:lnTo>
                    <a:pt x="190728" y="48769"/>
                  </a:lnTo>
                  <a:lnTo>
                    <a:pt x="196036" y="57455"/>
                  </a:lnTo>
                  <a:lnTo>
                    <a:pt x="201616" y="66738"/>
                  </a:lnTo>
                  <a:lnTo>
                    <a:pt x="209075" y="78554"/>
                  </a:lnTo>
                  <a:lnTo>
                    <a:pt x="221099" y="962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5198948" y="4621243"/>
              <a:ext cx="123618" cy="349066"/>
            </a:xfrm>
            <a:custGeom>
              <a:avLst/>
              <a:gdLst/>
              <a:ahLst/>
              <a:cxnLst/>
              <a:rect l="0" t="0" r="0" b="0"/>
              <a:pathLst>
                <a:path w="123618" h="349066">
                  <a:moveTo>
                    <a:pt x="7657" y="95260"/>
                  </a:moveTo>
                  <a:lnTo>
                    <a:pt x="7724" y="106995"/>
                  </a:lnTo>
                  <a:lnTo>
                    <a:pt x="8364" y="118124"/>
                  </a:lnTo>
                  <a:lnTo>
                    <a:pt x="9661" y="129732"/>
                  </a:lnTo>
                  <a:lnTo>
                    <a:pt x="11521" y="142239"/>
                  </a:lnTo>
                  <a:lnTo>
                    <a:pt x="13837" y="156195"/>
                  </a:lnTo>
                  <a:lnTo>
                    <a:pt x="16499" y="171758"/>
                  </a:lnTo>
                  <a:lnTo>
                    <a:pt x="19250" y="188761"/>
                  </a:lnTo>
                  <a:lnTo>
                    <a:pt x="21709" y="206919"/>
                  </a:lnTo>
                  <a:lnTo>
                    <a:pt x="23696" y="225942"/>
                  </a:lnTo>
                  <a:lnTo>
                    <a:pt x="25367" y="245425"/>
                  </a:lnTo>
                  <a:lnTo>
                    <a:pt x="27103" y="264875"/>
                  </a:lnTo>
                  <a:lnTo>
                    <a:pt x="29116" y="284019"/>
                  </a:lnTo>
                  <a:lnTo>
                    <a:pt x="31131" y="302466"/>
                  </a:lnTo>
                  <a:lnTo>
                    <a:pt x="32498" y="319634"/>
                  </a:lnTo>
                  <a:lnTo>
                    <a:pt x="32892" y="335237"/>
                  </a:lnTo>
                  <a:lnTo>
                    <a:pt x="32112" y="346137"/>
                  </a:lnTo>
                  <a:lnTo>
                    <a:pt x="30329" y="349065"/>
                  </a:lnTo>
                  <a:lnTo>
                    <a:pt x="28161" y="346414"/>
                  </a:lnTo>
                  <a:lnTo>
                    <a:pt x="25915" y="340184"/>
                  </a:lnTo>
                  <a:lnTo>
                    <a:pt x="23908" y="331140"/>
                  </a:lnTo>
                  <a:lnTo>
                    <a:pt x="22284" y="319806"/>
                  </a:lnTo>
                  <a:lnTo>
                    <a:pt x="20888" y="306851"/>
                  </a:lnTo>
                  <a:lnTo>
                    <a:pt x="19351" y="293041"/>
                  </a:lnTo>
                  <a:lnTo>
                    <a:pt x="17473" y="278867"/>
                  </a:lnTo>
                  <a:lnTo>
                    <a:pt x="15384" y="264255"/>
                  </a:lnTo>
                  <a:lnTo>
                    <a:pt x="13436" y="248694"/>
                  </a:lnTo>
                  <a:lnTo>
                    <a:pt x="11824" y="231967"/>
                  </a:lnTo>
                  <a:lnTo>
                    <a:pt x="10420" y="214309"/>
                  </a:lnTo>
                  <a:lnTo>
                    <a:pt x="8870" y="196222"/>
                  </a:lnTo>
                  <a:lnTo>
                    <a:pt x="6981" y="178051"/>
                  </a:lnTo>
                  <a:lnTo>
                    <a:pt x="4881" y="159951"/>
                  </a:lnTo>
                  <a:lnTo>
                    <a:pt x="2925" y="141965"/>
                  </a:lnTo>
                  <a:lnTo>
                    <a:pt x="1317" y="124100"/>
                  </a:lnTo>
                  <a:lnTo>
                    <a:pt x="256" y="106663"/>
                  </a:lnTo>
                  <a:lnTo>
                    <a:pt x="0" y="90248"/>
                  </a:lnTo>
                  <a:lnTo>
                    <a:pt x="615" y="75093"/>
                  </a:lnTo>
                  <a:lnTo>
                    <a:pt x="2165" y="61118"/>
                  </a:lnTo>
                  <a:lnTo>
                    <a:pt x="4801" y="48110"/>
                  </a:lnTo>
                  <a:lnTo>
                    <a:pt x="8509" y="35852"/>
                  </a:lnTo>
                  <a:lnTo>
                    <a:pt x="13456" y="24636"/>
                  </a:lnTo>
                  <a:lnTo>
                    <a:pt x="20057" y="15226"/>
                  </a:lnTo>
                  <a:lnTo>
                    <a:pt x="28379" y="7905"/>
                  </a:lnTo>
                  <a:lnTo>
                    <a:pt x="37883" y="2819"/>
                  </a:lnTo>
                  <a:lnTo>
                    <a:pt x="47639" y="221"/>
                  </a:lnTo>
                  <a:lnTo>
                    <a:pt x="57085" y="0"/>
                  </a:lnTo>
                  <a:lnTo>
                    <a:pt x="66033" y="1934"/>
                  </a:lnTo>
                  <a:lnTo>
                    <a:pt x="74496" y="5884"/>
                  </a:lnTo>
                  <a:lnTo>
                    <a:pt x="82551" y="11571"/>
                  </a:lnTo>
                  <a:lnTo>
                    <a:pt x="90130" y="18640"/>
                  </a:lnTo>
                  <a:lnTo>
                    <a:pt x="97008" y="26746"/>
                  </a:lnTo>
                  <a:lnTo>
                    <a:pt x="103121" y="35607"/>
                  </a:lnTo>
                  <a:lnTo>
                    <a:pt x="108552" y="45165"/>
                  </a:lnTo>
                  <a:lnTo>
                    <a:pt x="113434" y="55565"/>
                  </a:lnTo>
                  <a:lnTo>
                    <a:pt x="117891" y="66822"/>
                  </a:lnTo>
                  <a:lnTo>
                    <a:pt x="121545" y="78823"/>
                  </a:lnTo>
                  <a:lnTo>
                    <a:pt x="123563" y="91411"/>
                  </a:lnTo>
                  <a:lnTo>
                    <a:pt x="123617" y="104428"/>
                  </a:lnTo>
                  <a:lnTo>
                    <a:pt x="121685" y="117423"/>
                  </a:lnTo>
                  <a:lnTo>
                    <a:pt x="117796" y="129688"/>
                  </a:lnTo>
                  <a:lnTo>
                    <a:pt x="112178" y="140888"/>
                  </a:lnTo>
                  <a:lnTo>
                    <a:pt x="105054" y="150742"/>
                  </a:lnTo>
                  <a:lnTo>
                    <a:pt x="95532" y="159818"/>
                  </a:lnTo>
                  <a:lnTo>
                    <a:pt x="79429" y="168908"/>
                  </a:lnTo>
                  <a:lnTo>
                    <a:pt x="49771" y="17948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5369436" y="4632275"/>
              <a:ext cx="95741" cy="166612"/>
            </a:xfrm>
            <a:custGeom>
              <a:avLst/>
              <a:gdLst/>
              <a:ahLst/>
              <a:cxnLst/>
              <a:rect l="0" t="0" r="0" b="0"/>
              <a:pathLst>
                <a:path w="95741" h="166612">
                  <a:moveTo>
                    <a:pt x="68796" y="0"/>
                  </a:moveTo>
                  <a:lnTo>
                    <a:pt x="59995" y="3001"/>
                  </a:lnTo>
                  <a:lnTo>
                    <a:pt x="51648" y="6424"/>
                  </a:lnTo>
                  <a:lnTo>
                    <a:pt x="42958" y="10624"/>
                  </a:lnTo>
                  <a:lnTo>
                    <a:pt x="34183" y="15697"/>
                  </a:lnTo>
                  <a:lnTo>
                    <a:pt x="25985" y="21826"/>
                  </a:lnTo>
                  <a:lnTo>
                    <a:pt x="18704" y="29019"/>
                  </a:lnTo>
                  <a:lnTo>
                    <a:pt x="12514" y="37453"/>
                  </a:lnTo>
                  <a:lnTo>
                    <a:pt x="7581" y="47544"/>
                  </a:lnTo>
                  <a:lnTo>
                    <a:pt x="3865" y="59362"/>
                  </a:lnTo>
                  <a:lnTo>
                    <a:pt x="1336" y="72364"/>
                  </a:lnTo>
                  <a:lnTo>
                    <a:pt x="72" y="85622"/>
                  </a:lnTo>
                  <a:lnTo>
                    <a:pt x="0" y="98567"/>
                  </a:lnTo>
                  <a:lnTo>
                    <a:pt x="1085" y="110849"/>
                  </a:lnTo>
                  <a:lnTo>
                    <a:pt x="3408" y="122171"/>
                  </a:lnTo>
                  <a:lnTo>
                    <a:pt x="6900" y="132480"/>
                  </a:lnTo>
                  <a:lnTo>
                    <a:pt x="11532" y="141742"/>
                  </a:lnTo>
                  <a:lnTo>
                    <a:pt x="17390" y="149832"/>
                  </a:lnTo>
                  <a:lnTo>
                    <a:pt x="24400" y="156785"/>
                  </a:lnTo>
                  <a:lnTo>
                    <a:pt x="32209" y="162287"/>
                  </a:lnTo>
                  <a:lnTo>
                    <a:pt x="40288" y="165629"/>
                  </a:lnTo>
                  <a:lnTo>
                    <a:pt x="48307" y="166611"/>
                  </a:lnTo>
                  <a:lnTo>
                    <a:pt x="55978" y="165321"/>
                  </a:lnTo>
                  <a:lnTo>
                    <a:pt x="62976" y="161871"/>
                  </a:lnTo>
                  <a:lnTo>
                    <a:pt x="69199" y="156552"/>
                  </a:lnTo>
                  <a:lnTo>
                    <a:pt x="74716" y="149745"/>
                  </a:lnTo>
                  <a:lnTo>
                    <a:pt x="79664" y="141822"/>
                  </a:lnTo>
                  <a:lnTo>
                    <a:pt x="84178" y="133088"/>
                  </a:lnTo>
                  <a:lnTo>
                    <a:pt x="88211" y="123617"/>
                  </a:lnTo>
                  <a:lnTo>
                    <a:pt x="91549" y="113275"/>
                  </a:lnTo>
                  <a:lnTo>
                    <a:pt x="94119" y="102066"/>
                  </a:lnTo>
                  <a:lnTo>
                    <a:pt x="95676" y="90437"/>
                  </a:lnTo>
                  <a:lnTo>
                    <a:pt x="95740" y="79164"/>
                  </a:lnTo>
                  <a:lnTo>
                    <a:pt x="94186" y="68657"/>
                  </a:lnTo>
                  <a:lnTo>
                    <a:pt x="91192" y="58975"/>
                  </a:lnTo>
                  <a:lnTo>
                    <a:pt x="87049" y="50012"/>
                  </a:lnTo>
                  <a:lnTo>
                    <a:pt x="82051" y="41621"/>
                  </a:lnTo>
                  <a:lnTo>
                    <a:pt x="76744" y="33960"/>
                  </a:lnTo>
                  <a:lnTo>
                    <a:pt x="71396" y="26742"/>
                  </a:lnTo>
                  <a:lnTo>
                    <a:pt x="65542" y="19331"/>
                  </a:lnTo>
                  <a:lnTo>
                    <a:pt x="58268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5521274" y="4642804"/>
              <a:ext cx="117000" cy="157269"/>
            </a:xfrm>
            <a:custGeom>
              <a:avLst/>
              <a:gdLst/>
              <a:ahLst/>
              <a:cxnLst/>
              <a:rect l="0" t="0" r="0" b="0"/>
              <a:pathLst>
                <a:path w="117000" h="157269">
                  <a:moveTo>
                    <a:pt x="1186" y="84228"/>
                  </a:moveTo>
                  <a:lnTo>
                    <a:pt x="4120" y="95896"/>
                  </a:lnTo>
                  <a:lnTo>
                    <a:pt x="6902" y="106385"/>
                  </a:lnTo>
                  <a:lnTo>
                    <a:pt x="9801" y="116686"/>
                  </a:lnTo>
                  <a:lnTo>
                    <a:pt x="12842" y="126988"/>
                  </a:lnTo>
                  <a:lnTo>
                    <a:pt x="16007" y="137332"/>
                  </a:lnTo>
                  <a:lnTo>
                    <a:pt x="19246" y="147647"/>
                  </a:lnTo>
                  <a:lnTo>
                    <a:pt x="21661" y="155335"/>
                  </a:lnTo>
                  <a:lnTo>
                    <a:pt x="22193" y="157268"/>
                  </a:lnTo>
                  <a:lnTo>
                    <a:pt x="21243" y="154630"/>
                  </a:lnTo>
                  <a:lnTo>
                    <a:pt x="19345" y="148886"/>
                  </a:lnTo>
                  <a:lnTo>
                    <a:pt x="16856" y="140842"/>
                  </a:lnTo>
                  <a:lnTo>
                    <a:pt x="14000" y="131064"/>
                  </a:lnTo>
                  <a:lnTo>
                    <a:pt x="10912" y="120171"/>
                  </a:lnTo>
                  <a:lnTo>
                    <a:pt x="7676" y="108831"/>
                  </a:lnTo>
                  <a:lnTo>
                    <a:pt x="4360" y="97446"/>
                  </a:lnTo>
                  <a:lnTo>
                    <a:pt x="1486" y="86184"/>
                  </a:lnTo>
                  <a:lnTo>
                    <a:pt x="0" y="75083"/>
                  </a:lnTo>
                  <a:lnTo>
                    <a:pt x="311" y="64148"/>
                  </a:lnTo>
                  <a:lnTo>
                    <a:pt x="2658" y="53836"/>
                  </a:lnTo>
                  <a:lnTo>
                    <a:pt x="7358" y="45042"/>
                  </a:lnTo>
                  <a:lnTo>
                    <a:pt x="14338" y="38123"/>
                  </a:lnTo>
                  <a:lnTo>
                    <a:pt x="23244" y="32799"/>
                  </a:lnTo>
                  <a:lnTo>
                    <a:pt x="33647" y="28444"/>
                  </a:lnTo>
                  <a:lnTo>
                    <a:pt x="45147" y="24585"/>
                  </a:lnTo>
                  <a:lnTo>
                    <a:pt x="57205" y="20915"/>
                  </a:lnTo>
                  <a:lnTo>
                    <a:pt x="70532" y="16752"/>
                  </a:lnTo>
                  <a:lnTo>
                    <a:pt x="88527" y="10605"/>
                  </a:lnTo>
                  <a:lnTo>
                    <a:pt x="11699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5683101" y="4453291"/>
              <a:ext cx="49930" cy="389555"/>
            </a:xfrm>
            <a:custGeom>
              <a:avLst/>
              <a:gdLst/>
              <a:ahLst/>
              <a:cxnLst/>
              <a:rect l="0" t="0" r="0" b="0"/>
              <a:pathLst>
                <a:path w="49930" h="389555">
                  <a:moveTo>
                    <a:pt x="7815" y="0"/>
                  </a:moveTo>
                  <a:lnTo>
                    <a:pt x="4948" y="8868"/>
                  </a:lnTo>
                  <a:lnTo>
                    <a:pt x="2806" y="17855"/>
                  </a:lnTo>
                  <a:lnTo>
                    <a:pt x="1208" y="27845"/>
                  </a:lnTo>
                  <a:lnTo>
                    <a:pt x="200" y="38654"/>
                  </a:lnTo>
                  <a:lnTo>
                    <a:pt x="0" y="49817"/>
                  </a:lnTo>
                  <a:lnTo>
                    <a:pt x="655" y="61036"/>
                  </a:lnTo>
                  <a:lnTo>
                    <a:pt x="2066" y="72666"/>
                  </a:lnTo>
                  <a:lnTo>
                    <a:pt x="4078" y="85596"/>
                  </a:lnTo>
                  <a:lnTo>
                    <a:pt x="6541" y="100226"/>
                  </a:lnTo>
                  <a:lnTo>
                    <a:pt x="9329" y="116645"/>
                  </a:lnTo>
                  <a:lnTo>
                    <a:pt x="12345" y="134881"/>
                  </a:lnTo>
                  <a:lnTo>
                    <a:pt x="15521" y="154742"/>
                  </a:lnTo>
                  <a:lnTo>
                    <a:pt x="18804" y="175758"/>
                  </a:lnTo>
                  <a:lnTo>
                    <a:pt x="22162" y="197302"/>
                  </a:lnTo>
                  <a:lnTo>
                    <a:pt x="25564" y="218968"/>
                  </a:lnTo>
                  <a:lnTo>
                    <a:pt x="28833" y="240410"/>
                  </a:lnTo>
                  <a:lnTo>
                    <a:pt x="31649" y="261268"/>
                  </a:lnTo>
                  <a:lnTo>
                    <a:pt x="33879" y="281399"/>
                  </a:lnTo>
                  <a:lnTo>
                    <a:pt x="35715" y="300528"/>
                  </a:lnTo>
                  <a:lnTo>
                    <a:pt x="37563" y="318163"/>
                  </a:lnTo>
                  <a:lnTo>
                    <a:pt x="39656" y="334162"/>
                  </a:lnTo>
                  <a:lnTo>
                    <a:pt x="41903" y="348257"/>
                  </a:lnTo>
                  <a:lnTo>
                    <a:pt x="44195" y="361262"/>
                  </a:lnTo>
                  <a:lnTo>
                    <a:pt x="46737" y="374320"/>
                  </a:lnTo>
                  <a:lnTo>
                    <a:pt x="49929" y="3895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5543517" y="4579633"/>
              <a:ext cx="294799" cy="42115"/>
            </a:xfrm>
            <a:custGeom>
              <a:avLst/>
              <a:gdLst/>
              <a:ahLst/>
              <a:cxnLst/>
              <a:rect l="0" t="0" r="0" b="0"/>
              <a:pathLst>
                <a:path w="294799" h="42115">
                  <a:moveTo>
                    <a:pt x="294798" y="42114"/>
                  </a:moveTo>
                  <a:lnTo>
                    <a:pt x="283063" y="39180"/>
                  </a:lnTo>
                  <a:lnTo>
                    <a:pt x="271934" y="36398"/>
                  </a:lnTo>
                  <a:lnTo>
                    <a:pt x="260331" y="33498"/>
                  </a:lnTo>
                  <a:lnTo>
                    <a:pt x="247996" y="30458"/>
                  </a:lnTo>
                  <a:lnTo>
                    <a:pt x="234688" y="27293"/>
                  </a:lnTo>
                  <a:lnTo>
                    <a:pt x="220379" y="24033"/>
                  </a:lnTo>
                  <a:lnTo>
                    <a:pt x="205201" y="20868"/>
                  </a:lnTo>
                  <a:lnTo>
                    <a:pt x="189340" y="18125"/>
                  </a:lnTo>
                  <a:lnTo>
                    <a:pt x="172964" y="15950"/>
                  </a:lnTo>
                  <a:lnTo>
                    <a:pt x="156054" y="14321"/>
                  </a:lnTo>
                  <a:lnTo>
                    <a:pt x="138411" y="13144"/>
                  </a:lnTo>
                  <a:lnTo>
                    <a:pt x="119995" y="12311"/>
                  </a:lnTo>
                  <a:lnTo>
                    <a:pt x="101221" y="11564"/>
                  </a:lnTo>
                  <a:lnTo>
                    <a:pt x="82843" y="10522"/>
                  </a:lnTo>
                  <a:lnTo>
                    <a:pt x="65278" y="9005"/>
                  </a:lnTo>
                  <a:lnTo>
                    <a:pt x="49177" y="7163"/>
                  </a:lnTo>
                  <a:lnTo>
                    <a:pt x="34011" y="5194"/>
                  </a:lnTo>
                  <a:lnTo>
                    <a:pt x="18453" y="292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5779847" y="4659871"/>
              <a:ext cx="174283" cy="148403"/>
            </a:xfrm>
            <a:custGeom>
              <a:avLst/>
              <a:gdLst/>
              <a:ahLst/>
              <a:cxnLst/>
              <a:rect l="0" t="0" r="0" b="0"/>
              <a:pathLst>
                <a:path w="174283" h="148403">
                  <a:moveTo>
                    <a:pt x="111111" y="35575"/>
                  </a:moveTo>
                  <a:lnTo>
                    <a:pt x="105243" y="29707"/>
                  </a:lnTo>
                  <a:lnTo>
                    <a:pt x="99678" y="24143"/>
                  </a:lnTo>
                  <a:lnTo>
                    <a:pt x="93870" y="18353"/>
                  </a:lnTo>
                  <a:lnTo>
                    <a:pt x="87444" y="12618"/>
                  </a:lnTo>
                  <a:lnTo>
                    <a:pt x="79817" y="7585"/>
                  </a:lnTo>
                  <a:lnTo>
                    <a:pt x="70792" y="3572"/>
                  </a:lnTo>
                  <a:lnTo>
                    <a:pt x="60810" y="893"/>
                  </a:lnTo>
                  <a:lnTo>
                    <a:pt x="50732" y="0"/>
                  </a:lnTo>
                  <a:lnTo>
                    <a:pt x="41074" y="966"/>
                  </a:lnTo>
                  <a:lnTo>
                    <a:pt x="32151" y="3717"/>
                  </a:lnTo>
                  <a:lnTo>
                    <a:pt x="24238" y="8222"/>
                  </a:lnTo>
                  <a:lnTo>
                    <a:pt x="17370" y="14290"/>
                  </a:lnTo>
                  <a:lnTo>
                    <a:pt x="11573" y="21787"/>
                  </a:lnTo>
                  <a:lnTo>
                    <a:pt x="6962" y="30712"/>
                  </a:lnTo>
                  <a:lnTo>
                    <a:pt x="3491" y="40931"/>
                  </a:lnTo>
                  <a:lnTo>
                    <a:pt x="1139" y="52046"/>
                  </a:lnTo>
                  <a:lnTo>
                    <a:pt x="0" y="63498"/>
                  </a:lnTo>
                  <a:lnTo>
                    <a:pt x="16" y="74939"/>
                  </a:lnTo>
                  <a:lnTo>
                    <a:pt x="1161" y="86230"/>
                  </a:lnTo>
                  <a:lnTo>
                    <a:pt x="3524" y="97345"/>
                  </a:lnTo>
                  <a:lnTo>
                    <a:pt x="7043" y="108294"/>
                  </a:lnTo>
                  <a:lnTo>
                    <a:pt x="11695" y="118782"/>
                  </a:lnTo>
                  <a:lnTo>
                    <a:pt x="17565" y="128227"/>
                  </a:lnTo>
                  <a:lnTo>
                    <a:pt x="24584" y="136382"/>
                  </a:lnTo>
                  <a:lnTo>
                    <a:pt x="32399" y="142841"/>
                  </a:lnTo>
                  <a:lnTo>
                    <a:pt x="40481" y="146899"/>
                  </a:lnTo>
                  <a:lnTo>
                    <a:pt x="48508" y="148402"/>
                  </a:lnTo>
                  <a:lnTo>
                    <a:pt x="56353" y="147648"/>
                  </a:lnTo>
                  <a:lnTo>
                    <a:pt x="64000" y="145098"/>
                  </a:lnTo>
                  <a:lnTo>
                    <a:pt x="71472" y="141200"/>
                  </a:lnTo>
                  <a:lnTo>
                    <a:pt x="78643" y="136163"/>
                  </a:lnTo>
                  <a:lnTo>
                    <a:pt x="85239" y="129968"/>
                  </a:lnTo>
                  <a:lnTo>
                    <a:pt x="91160" y="122695"/>
                  </a:lnTo>
                  <a:lnTo>
                    <a:pt x="96459" y="114525"/>
                  </a:lnTo>
                  <a:lnTo>
                    <a:pt x="101253" y="105663"/>
                  </a:lnTo>
                  <a:lnTo>
                    <a:pt x="105660" y="96288"/>
                  </a:lnTo>
                  <a:lnTo>
                    <a:pt x="109621" y="86382"/>
                  </a:lnTo>
                  <a:lnTo>
                    <a:pt x="112909" y="75747"/>
                  </a:lnTo>
                  <a:lnTo>
                    <a:pt x="115464" y="64435"/>
                  </a:lnTo>
                  <a:lnTo>
                    <a:pt x="117666" y="56124"/>
                  </a:lnTo>
                  <a:lnTo>
                    <a:pt x="119939" y="55099"/>
                  </a:lnTo>
                  <a:lnTo>
                    <a:pt x="122257" y="59614"/>
                  </a:lnTo>
                  <a:lnTo>
                    <a:pt x="124876" y="67289"/>
                  </a:lnTo>
                  <a:lnTo>
                    <a:pt x="128173" y="76189"/>
                  </a:lnTo>
                  <a:lnTo>
                    <a:pt x="132283" y="85242"/>
                  </a:lnTo>
                  <a:lnTo>
                    <a:pt x="137220" y="93907"/>
                  </a:lnTo>
                  <a:lnTo>
                    <a:pt x="143685" y="102827"/>
                  </a:lnTo>
                  <a:lnTo>
                    <a:pt x="154483" y="113888"/>
                  </a:lnTo>
                  <a:lnTo>
                    <a:pt x="174282" y="13033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5985713" y="4682310"/>
              <a:ext cx="105287" cy="192122"/>
            </a:xfrm>
            <a:custGeom>
              <a:avLst/>
              <a:gdLst/>
              <a:ahLst/>
              <a:cxnLst/>
              <a:rect l="0" t="0" r="0" b="0"/>
              <a:pathLst>
                <a:path w="105287" h="192122">
                  <a:moveTo>
                    <a:pt x="1" y="13136"/>
                  </a:moveTo>
                  <a:lnTo>
                    <a:pt x="1" y="24872"/>
                  </a:lnTo>
                  <a:lnTo>
                    <a:pt x="0" y="36000"/>
                  </a:lnTo>
                  <a:lnTo>
                    <a:pt x="0" y="47599"/>
                  </a:lnTo>
                  <a:lnTo>
                    <a:pt x="0" y="59760"/>
                  </a:lnTo>
                  <a:lnTo>
                    <a:pt x="0" y="72420"/>
                  </a:lnTo>
                  <a:lnTo>
                    <a:pt x="5" y="85471"/>
                  </a:lnTo>
                  <a:lnTo>
                    <a:pt x="178" y="98650"/>
                  </a:lnTo>
                  <a:lnTo>
                    <a:pt x="827" y="111567"/>
                  </a:lnTo>
                  <a:lnTo>
                    <a:pt x="2057" y="123950"/>
                  </a:lnTo>
                  <a:lnTo>
                    <a:pt x="3007" y="132987"/>
                  </a:lnTo>
                  <a:lnTo>
                    <a:pt x="2859" y="135003"/>
                  </a:lnTo>
                  <a:lnTo>
                    <a:pt x="2295" y="130772"/>
                  </a:lnTo>
                  <a:lnTo>
                    <a:pt x="1884" y="122255"/>
                  </a:lnTo>
                  <a:lnTo>
                    <a:pt x="2049" y="111218"/>
                  </a:lnTo>
                  <a:lnTo>
                    <a:pt x="2936" y="98803"/>
                  </a:lnTo>
                  <a:lnTo>
                    <a:pt x="4496" y="85650"/>
                  </a:lnTo>
                  <a:lnTo>
                    <a:pt x="6606" y="72104"/>
                  </a:lnTo>
                  <a:lnTo>
                    <a:pt x="9137" y="58354"/>
                  </a:lnTo>
                  <a:lnTo>
                    <a:pt x="12139" y="44824"/>
                  </a:lnTo>
                  <a:lnTo>
                    <a:pt x="15831" y="32178"/>
                  </a:lnTo>
                  <a:lnTo>
                    <a:pt x="20278" y="20723"/>
                  </a:lnTo>
                  <a:lnTo>
                    <a:pt x="25399" y="11063"/>
                  </a:lnTo>
                  <a:lnTo>
                    <a:pt x="31061" y="4234"/>
                  </a:lnTo>
                  <a:lnTo>
                    <a:pt x="37130" y="544"/>
                  </a:lnTo>
                  <a:lnTo>
                    <a:pt x="43492" y="0"/>
                  </a:lnTo>
                  <a:lnTo>
                    <a:pt x="50063" y="2659"/>
                  </a:lnTo>
                  <a:lnTo>
                    <a:pt x="56773" y="8224"/>
                  </a:lnTo>
                  <a:lnTo>
                    <a:pt x="63414" y="16159"/>
                  </a:lnTo>
                  <a:lnTo>
                    <a:pt x="69646" y="25902"/>
                  </a:lnTo>
                  <a:lnTo>
                    <a:pt x="75314" y="36964"/>
                  </a:lnTo>
                  <a:lnTo>
                    <a:pt x="80272" y="48962"/>
                  </a:lnTo>
                  <a:lnTo>
                    <a:pt x="84305" y="61613"/>
                  </a:lnTo>
                  <a:lnTo>
                    <a:pt x="87391" y="74713"/>
                  </a:lnTo>
                  <a:lnTo>
                    <a:pt x="89821" y="88119"/>
                  </a:lnTo>
                  <a:lnTo>
                    <a:pt x="92075" y="101733"/>
                  </a:lnTo>
                  <a:lnTo>
                    <a:pt x="94444" y="115477"/>
                  </a:lnTo>
                  <a:lnTo>
                    <a:pt x="96879" y="129085"/>
                  </a:lnTo>
                  <a:lnTo>
                    <a:pt x="99317" y="143639"/>
                  </a:lnTo>
                  <a:lnTo>
                    <a:pt x="101978" y="162653"/>
                  </a:lnTo>
                  <a:lnTo>
                    <a:pt x="105286" y="19212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6164739" y="4463819"/>
              <a:ext cx="10489" cy="410613"/>
            </a:xfrm>
            <a:custGeom>
              <a:avLst/>
              <a:gdLst/>
              <a:ahLst/>
              <a:cxnLst/>
              <a:rect l="0" t="0" r="0" b="0"/>
              <a:pathLst>
                <a:path w="10489" h="410613">
                  <a:moveTo>
                    <a:pt x="10488" y="0"/>
                  </a:moveTo>
                  <a:lnTo>
                    <a:pt x="7622" y="11735"/>
                  </a:lnTo>
                  <a:lnTo>
                    <a:pt x="5480" y="22864"/>
                  </a:lnTo>
                  <a:lnTo>
                    <a:pt x="3876" y="34476"/>
                  </a:lnTo>
                  <a:lnTo>
                    <a:pt x="2696" y="47156"/>
                  </a:lnTo>
                  <a:lnTo>
                    <a:pt x="1847" y="61761"/>
                  </a:lnTo>
                  <a:lnTo>
                    <a:pt x="1249" y="78577"/>
                  </a:lnTo>
                  <a:lnTo>
                    <a:pt x="835" y="97406"/>
                  </a:lnTo>
                  <a:lnTo>
                    <a:pt x="551" y="117860"/>
                  </a:lnTo>
                  <a:lnTo>
                    <a:pt x="358" y="139543"/>
                  </a:lnTo>
                  <a:lnTo>
                    <a:pt x="227" y="162117"/>
                  </a:lnTo>
                  <a:lnTo>
                    <a:pt x="139" y="185321"/>
                  </a:lnTo>
                  <a:lnTo>
                    <a:pt x="80" y="208948"/>
                  </a:lnTo>
                  <a:lnTo>
                    <a:pt x="40" y="232370"/>
                  </a:lnTo>
                  <a:lnTo>
                    <a:pt x="13" y="254570"/>
                  </a:lnTo>
                  <a:lnTo>
                    <a:pt x="0" y="275090"/>
                  </a:lnTo>
                  <a:lnTo>
                    <a:pt x="161" y="293818"/>
                  </a:lnTo>
                  <a:lnTo>
                    <a:pt x="802" y="310720"/>
                  </a:lnTo>
                  <a:lnTo>
                    <a:pt x="2045" y="325980"/>
                  </a:lnTo>
                  <a:lnTo>
                    <a:pt x="3703" y="340040"/>
                  </a:lnTo>
                  <a:lnTo>
                    <a:pt x="5527" y="355183"/>
                  </a:lnTo>
                  <a:lnTo>
                    <a:pt x="7679" y="376101"/>
                  </a:lnTo>
                  <a:lnTo>
                    <a:pt x="10488" y="4106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5985714" y="4602002"/>
              <a:ext cx="315856" cy="19746"/>
            </a:xfrm>
            <a:custGeom>
              <a:avLst/>
              <a:gdLst/>
              <a:ahLst/>
              <a:cxnLst/>
              <a:rect l="0" t="0" r="0" b="0"/>
              <a:pathLst>
                <a:path w="315856" h="19746">
                  <a:moveTo>
                    <a:pt x="315855" y="19745"/>
                  </a:moveTo>
                  <a:lnTo>
                    <a:pt x="304120" y="16811"/>
                  </a:lnTo>
                  <a:lnTo>
                    <a:pt x="292991" y="14029"/>
                  </a:lnTo>
                  <a:lnTo>
                    <a:pt x="281388" y="11133"/>
                  </a:lnTo>
                  <a:lnTo>
                    <a:pt x="269054" y="8266"/>
                  </a:lnTo>
                  <a:lnTo>
                    <a:pt x="255746" y="5749"/>
                  </a:lnTo>
                  <a:lnTo>
                    <a:pt x="241436" y="3738"/>
                  </a:lnTo>
                  <a:lnTo>
                    <a:pt x="226259" y="2226"/>
                  </a:lnTo>
                  <a:lnTo>
                    <a:pt x="210398" y="1131"/>
                  </a:lnTo>
                  <a:lnTo>
                    <a:pt x="194036" y="363"/>
                  </a:lnTo>
                  <a:lnTo>
                    <a:pt x="177644" y="0"/>
                  </a:lnTo>
                  <a:lnTo>
                    <a:pt x="161946" y="279"/>
                  </a:lnTo>
                  <a:lnTo>
                    <a:pt x="147266" y="1278"/>
                  </a:lnTo>
                  <a:lnTo>
                    <a:pt x="133104" y="2761"/>
                  </a:lnTo>
                  <a:lnTo>
                    <a:pt x="118375" y="4295"/>
                  </a:lnTo>
                  <a:lnTo>
                    <a:pt x="102508" y="5621"/>
                  </a:lnTo>
                  <a:lnTo>
                    <a:pt x="85764" y="6665"/>
                  </a:lnTo>
                  <a:lnTo>
                    <a:pt x="67023" y="7553"/>
                  </a:lnTo>
                  <a:lnTo>
                    <a:pt x="41278" y="8359"/>
                  </a:lnTo>
                  <a:lnTo>
                    <a:pt x="0" y="921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6470025" y="4610829"/>
              <a:ext cx="169628" cy="429641"/>
            </a:xfrm>
            <a:custGeom>
              <a:avLst/>
              <a:gdLst/>
              <a:ahLst/>
              <a:cxnLst/>
              <a:rect l="0" t="0" r="0" b="0"/>
              <a:pathLst>
                <a:path w="169628" h="429641">
                  <a:moveTo>
                    <a:pt x="21057" y="126731"/>
                  </a:moveTo>
                  <a:lnTo>
                    <a:pt x="18190" y="135667"/>
                  </a:lnTo>
                  <a:lnTo>
                    <a:pt x="16048" y="145294"/>
                  </a:lnTo>
                  <a:lnTo>
                    <a:pt x="14444" y="156586"/>
                  </a:lnTo>
                  <a:lnTo>
                    <a:pt x="13263" y="169426"/>
                  </a:lnTo>
                  <a:lnTo>
                    <a:pt x="12415" y="183553"/>
                  </a:lnTo>
                  <a:lnTo>
                    <a:pt x="11822" y="198683"/>
                  </a:lnTo>
                  <a:lnTo>
                    <a:pt x="11581" y="214717"/>
                  </a:lnTo>
                  <a:lnTo>
                    <a:pt x="11946" y="231754"/>
                  </a:lnTo>
                  <a:lnTo>
                    <a:pt x="13000" y="249765"/>
                  </a:lnTo>
                  <a:lnTo>
                    <a:pt x="14522" y="268602"/>
                  </a:lnTo>
                  <a:lnTo>
                    <a:pt x="16082" y="288085"/>
                  </a:lnTo>
                  <a:lnTo>
                    <a:pt x="17426" y="308037"/>
                  </a:lnTo>
                  <a:lnTo>
                    <a:pt x="18479" y="327994"/>
                  </a:lnTo>
                  <a:lnTo>
                    <a:pt x="19261" y="347240"/>
                  </a:lnTo>
                  <a:lnTo>
                    <a:pt x="19822" y="365442"/>
                  </a:lnTo>
                  <a:lnTo>
                    <a:pt x="20215" y="382613"/>
                  </a:lnTo>
                  <a:lnTo>
                    <a:pt x="20486" y="398919"/>
                  </a:lnTo>
                  <a:lnTo>
                    <a:pt x="20672" y="414461"/>
                  </a:lnTo>
                  <a:lnTo>
                    <a:pt x="20806" y="426044"/>
                  </a:lnTo>
                  <a:lnTo>
                    <a:pt x="20907" y="429640"/>
                  </a:lnTo>
                  <a:lnTo>
                    <a:pt x="20966" y="426785"/>
                  </a:lnTo>
                  <a:lnTo>
                    <a:pt x="20829" y="419908"/>
                  </a:lnTo>
                  <a:lnTo>
                    <a:pt x="20202" y="410910"/>
                  </a:lnTo>
                  <a:lnTo>
                    <a:pt x="18965" y="400903"/>
                  </a:lnTo>
                  <a:lnTo>
                    <a:pt x="17320" y="390132"/>
                  </a:lnTo>
                  <a:lnTo>
                    <a:pt x="15675" y="378249"/>
                  </a:lnTo>
                  <a:lnTo>
                    <a:pt x="14274" y="365108"/>
                  </a:lnTo>
                  <a:lnTo>
                    <a:pt x="13183" y="350658"/>
                  </a:lnTo>
                  <a:lnTo>
                    <a:pt x="12376" y="334807"/>
                  </a:lnTo>
                  <a:lnTo>
                    <a:pt x="11803" y="317653"/>
                  </a:lnTo>
                  <a:lnTo>
                    <a:pt x="11571" y="299417"/>
                  </a:lnTo>
                  <a:lnTo>
                    <a:pt x="11941" y="280352"/>
                  </a:lnTo>
                  <a:lnTo>
                    <a:pt x="12999" y="260677"/>
                  </a:lnTo>
                  <a:lnTo>
                    <a:pt x="14521" y="240569"/>
                  </a:lnTo>
                  <a:lnTo>
                    <a:pt x="16082" y="220158"/>
                  </a:lnTo>
                  <a:lnTo>
                    <a:pt x="17430" y="199542"/>
                  </a:lnTo>
                  <a:lnTo>
                    <a:pt x="18656" y="178953"/>
                  </a:lnTo>
                  <a:lnTo>
                    <a:pt x="20086" y="158742"/>
                  </a:lnTo>
                  <a:lnTo>
                    <a:pt x="21895" y="139076"/>
                  </a:lnTo>
                  <a:lnTo>
                    <a:pt x="23941" y="120106"/>
                  </a:lnTo>
                  <a:lnTo>
                    <a:pt x="25861" y="102053"/>
                  </a:lnTo>
                  <a:lnTo>
                    <a:pt x="27459" y="84954"/>
                  </a:lnTo>
                  <a:lnTo>
                    <a:pt x="29024" y="69013"/>
                  </a:lnTo>
                  <a:lnTo>
                    <a:pt x="31213" y="54672"/>
                  </a:lnTo>
                  <a:lnTo>
                    <a:pt x="34364" y="42028"/>
                  </a:lnTo>
                  <a:lnTo>
                    <a:pt x="38804" y="31044"/>
                  </a:lnTo>
                  <a:lnTo>
                    <a:pt x="44999" y="21722"/>
                  </a:lnTo>
                  <a:lnTo>
                    <a:pt x="53022" y="13902"/>
                  </a:lnTo>
                  <a:lnTo>
                    <a:pt x="62478" y="7632"/>
                  </a:lnTo>
                  <a:lnTo>
                    <a:pt x="72727" y="3234"/>
                  </a:lnTo>
                  <a:lnTo>
                    <a:pt x="83313" y="723"/>
                  </a:lnTo>
                  <a:lnTo>
                    <a:pt x="93841" y="0"/>
                  </a:lnTo>
                  <a:lnTo>
                    <a:pt x="103902" y="1028"/>
                  </a:lnTo>
                  <a:lnTo>
                    <a:pt x="113331" y="3612"/>
                  </a:lnTo>
                  <a:lnTo>
                    <a:pt x="122153" y="7617"/>
                  </a:lnTo>
                  <a:lnTo>
                    <a:pt x="130472" y="13045"/>
                  </a:lnTo>
                  <a:lnTo>
                    <a:pt x="138401" y="19773"/>
                  </a:lnTo>
                  <a:lnTo>
                    <a:pt x="145882" y="27730"/>
                  </a:lnTo>
                  <a:lnTo>
                    <a:pt x="152687" y="36974"/>
                  </a:lnTo>
                  <a:lnTo>
                    <a:pt x="158740" y="47410"/>
                  </a:lnTo>
                  <a:lnTo>
                    <a:pt x="163787" y="58672"/>
                  </a:lnTo>
                  <a:lnTo>
                    <a:pt x="167348" y="70223"/>
                  </a:lnTo>
                  <a:lnTo>
                    <a:pt x="169290" y="81731"/>
                  </a:lnTo>
                  <a:lnTo>
                    <a:pt x="169627" y="93067"/>
                  </a:lnTo>
                  <a:lnTo>
                    <a:pt x="168342" y="104212"/>
                  </a:lnTo>
                  <a:lnTo>
                    <a:pt x="165589" y="115191"/>
                  </a:lnTo>
                  <a:lnTo>
                    <a:pt x="161641" y="126038"/>
                  </a:lnTo>
                  <a:lnTo>
                    <a:pt x="156782" y="136788"/>
                  </a:lnTo>
                  <a:lnTo>
                    <a:pt x="151256" y="147470"/>
                  </a:lnTo>
                  <a:lnTo>
                    <a:pt x="145089" y="158102"/>
                  </a:lnTo>
                  <a:lnTo>
                    <a:pt x="138119" y="168700"/>
                  </a:lnTo>
                  <a:lnTo>
                    <a:pt x="130318" y="179268"/>
                  </a:lnTo>
                  <a:lnTo>
                    <a:pt x="121792" y="189483"/>
                  </a:lnTo>
                  <a:lnTo>
                    <a:pt x="112691" y="198736"/>
                  </a:lnTo>
                  <a:lnTo>
                    <a:pt x="103159" y="206772"/>
                  </a:lnTo>
                  <a:lnTo>
                    <a:pt x="93317" y="213659"/>
                  </a:lnTo>
                  <a:lnTo>
                    <a:pt x="83257" y="219601"/>
                  </a:lnTo>
                  <a:lnTo>
                    <a:pt x="73046" y="224817"/>
                  </a:lnTo>
                  <a:lnTo>
                    <a:pt x="62610" y="229353"/>
                  </a:lnTo>
                  <a:lnTo>
                    <a:pt x="50399" y="233521"/>
                  </a:lnTo>
                  <a:lnTo>
                    <a:pt x="31988" y="237690"/>
                  </a:lnTo>
                  <a:lnTo>
                    <a:pt x="0" y="24254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6682524" y="4411177"/>
              <a:ext cx="103357" cy="410612"/>
            </a:xfrm>
            <a:custGeom>
              <a:avLst/>
              <a:gdLst/>
              <a:ahLst/>
              <a:cxnLst/>
              <a:rect l="0" t="0" r="0" b="0"/>
              <a:pathLst>
                <a:path w="103357" h="410612">
                  <a:moveTo>
                    <a:pt x="19128" y="0"/>
                  </a:moveTo>
                  <a:lnTo>
                    <a:pt x="13394" y="8935"/>
                  </a:lnTo>
                  <a:lnTo>
                    <a:pt x="9110" y="18562"/>
                  </a:lnTo>
                  <a:lnTo>
                    <a:pt x="5904" y="29854"/>
                  </a:lnTo>
                  <a:lnTo>
                    <a:pt x="3543" y="42694"/>
                  </a:lnTo>
                  <a:lnTo>
                    <a:pt x="1846" y="56822"/>
                  </a:lnTo>
                  <a:lnTo>
                    <a:pt x="655" y="71938"/>
                  </a:lnTo>
                  <a:lnTo>
                    <a:pt x="0" y="87454"/>
                  </a:lnTo>
                  <a:lnTo>
                    <a:pt x="80" y="102545"/>
                  </a:lnTo>
                  <a:lnTo>
                    <a:pt x="941" y="116810"/>
                  </a:lnTo>
                  <a:lnTo>
                    <a:pt x="2333" y="130689"/>
                  </a:lnTo>
                  <a:lnTo>
                    <a:pt x="3805" y="145227"/>
                  </a:lnTo>
                  <a:lnTo>
                    <a:pt x="5088" y="160980"/>
                  </a:lnTo>
                  <a:lnTo>
                    <a:pt x="6102" y="178004"/>
                  </a:lnTo>
                  <a:lnTo>
                    <a:pt x="6857" y="196123"/>
                  </a:lnTo>
                  <a:lnTo>
                    <a:pt x="7400" y="215093"/>
                  </a:lnTo>
                  <a:lnTo>
                    <a:pt x="7780" y="234528"/>
                  </a:lnTo>
                  <a:lnTo>
                    <a:pt x="8044" y="253940"/>
                  </a:lnTo>
                  <a:lnTo>
                    <a:pt x="8225" y="273059"/>
                  </a:lnTo>
                  <a:lnTo>
                    <a:pt x="8348" y="291658"/>
                  </a:lnTo>
                  <a:lnTo>
                    <a:pt x="8430" y="309460"/>
                  </a:lnTo>
                  <a:lnTo>
                    <a:pt x="8481" y="326366"/>
                  </a:lnTo>
                  <a:lnTo>
                    <a:pt x="8334" y="341292"/>
                  </a:lnTo>
                  <a:lnTo>
                    <a:pt x="7309" y="350956"/>
                  </a:lnTo>
                  <a:lnTo>
                    <a:pt x="5647" y="353451"/>
                  </a:lnTo>
                  <a:lnTo>
                    <a:pt x="4804" y="350418"/>
                  </a:lnTo>
                  <a:lnTo>
                    <a:pt x="5104" y="343487"/>
                  </a:lnTo>
                  <a:lnTo>
                    <a:pt x="6358" y="333613"/>
                  </a:lnTo>
                  <a:lnTo>
                    <a:pt x="8316" y="321517"/>
                  </a:lnTo>
                  <a:lnTo>
                    <a:pt x="10769" y="308113"/>
                  </a:lnTo>
                  <a:lnTo>
                    <a:pt x="13564" y="294478"/>
                  </a:lnTo>
                  <a:lnTo>
                    <a:pt x="16602" y="281227"/>
                  </a:lnTo>
                  <a:lnTo>
                    <a:pt x="20135" y="268715"/>
                  </a:lnTo>
                  <a:lnTo>
                    <a:pt x="24725" y="257227"/>
                  </a:lnTo>
                  <a:lnTo>
                    <a:pt x="30597" y="246813"/>
                  </a:lnTo>
                  <a:lnTo>
                    <a:pt x="37660" y="237988"/>
                  </a:lnTo>
                  <a:lnTo>
                    <a:pt x="45698" y="231787"/>
                  </a:lnTo>
                  <a:lnTo>
                    <a:pt x="54467" y="228552"/>
                  </a:lnTo>
                  <a:lnTo>
                    <a:pt x="63439" y="228328"/>
                  </a:lnTo>
                  <a:lnTo>
                    <a:pt x="71842" y="231209"/>
                  </a:lnTo>
                  <a:lnTo>
                    <a:pt x="79295" y="236926"/>
                  </a:lnTo>
                  <a:lnTo>
                    <a:pt x="85618" y="244965"/>
                  </a:lnTo>
                  <a:lnTo>
                    <a:pt x="90648" y="254778"/>
                  </a:lnTo>
                  <a:lnTo>
                    <a:pt x="94439" y="265887"/>
                  </a:lnTo>
                  <a:lnTo>
                    <a:pt x="97190" y="277917"/>
                  </a:lnTo>
                  <a:lnTo>
                    <a:pt x="99136" y="290590"/>
                  </a:lnTo>
                  <a:lnTo>
                    <a:pt x="100488" y="303704"/>
                  </a:lnTo>
                  <a:lnTo>
                    <a:pt x="101416" y="317120"/>
                  </a:lnTo>
                  <a:lnTo>
                    <a:pt x="102051" y="330739"/>
                  </a:lnTo>
                  <a:lnTo>
                    <a:pt x="102480" y="344483"/>
                  </a:lnTo>
                  <a:lnTo>
                    <a:pt x="102769" y="357892"/>
                  </a:lnTo>
                  <a:lnTo>
                    <a:pt x="102995" y="371546"/>
                  </a:lnTo>
                  <a:lnTo>
                    <a:pt x="103179" y="387764"/>
                  </a:lnTo>
                  <a:lnTo>
                    <a:pt x="103356" y="4106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6838522" y="4611218"/>
              <a:ext cx="52644" cy="126343"/>
            </a:xfrm>
            <a:custGeom>
              <a:avLst/>
              <a:gdLst/>
              <a:ahLst/>
              <a:cxnLst/>
              <a:rect l="0" t="0" r="0" b="0"/>
              <a:pathLst>
                <a:path w="52644" h="126343">
                  <a:moveTo>
                    <a:pt x="0" y="0"/>
                  </a:moveTo>
                  <a:lnTo>
                    <a:pt x="2934" y="11669"/>
                  </a:lnTo>
                  <a:lnTo>
                    <a:pt x="5716" y="22158"/>
                  </a:lnTo>
                  <a:lnTo>
                    <a:pt x="8620" y="32459"/>
                  </a:lnTo>
                  <a:lnTo>
                    <a:pt x="11833" y="42761"/>
                  </a:lnTo>
                  <a:lnTo>
                    <a:pt x="15648" y="53104"/>
                  </a:lnTo>
                  <a:lnTo>
                    <a:pt x="20160" y="63489"/>
                  </a:lnTo>
                  <a:lnTo>
                    <a:pt x="25200" y="73839"/>
                  </a:lnTo>
                  <a:lnTo>
                    <a:pt x="31016" y="85234"/>
                  </a:lnTo>
                  <a:lnTo>
                    <a:pt x="39238" y="100915"/>
                  </a:lnTo>
                  <a:lnTo>
                    <a:pt x="52643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6785880" y="4558576"/>
              <a:ext cx="157928" cy="579068"/>
            </a:xfrm>
            <a:custGeom>
              <a:avLst/>
              <a:gdLst/>
              <a:ahLst/>
              <a:cxnLst/>
              <a:rect l="0" t="0" r="0" b="0"/>
              <a:pathLst>
                <a:path w="157928" h="579068">
                  <a:moveTo>
                    <a:pt x="157927" y="0"/>
                  </a:moveTo>
                  <a:lnTo>
                    <a:pt x="154994" y="8801"/>
                  </a:lnTo>
                  <a:lnTo>
                    <a:pt x="152211" y="17148"/>
                  </a:lnTo>
                  <a:lnTo>
                    <a:pt x="149312" y="25856"/>
                  </a:lnTo>
                  <a:lnTo>
                    <a:pt x="146272" y="35323"/>
                  </a:lnTo>
                  <a:lnTo>
                    <a:pt x="143107" y="46115"/>
                  </a:lnTo>
                  <a:lnTo>
                    <a:pt x="139838" y="58413"/>
                  </a:lnTo>
                  <a:lnTo>
                    <a:pt x="136327" y="72077"/>
                  </a:lnTo>
                  <a:lnTo>
                    <a:pt x="132287" y="86845"/>
                  </a:lnTo>
                  <a:lnTo>
                    <a:pt x="127610" y="102438"/>
                  </a:lnTo>
                  <a:lnTo>
                    <a:pt x="122502" y="118466"/>
                  </a:lnTo>
                  <a:lnTo>
                    <a:pt x="117383" y="134444"/>
                  </a:lnTo>
                  <a:lnTo>
                    <a:pt x="112495" y="150114"/>
                  </a:lnTo>
                  <a:lnTo>
                    <a:pt x="107908" y="165413"/>
                  </a:lnTo>
                  <a:lnTo>
                    <a:pt x="103602" y="180379"/>
                  </a:lnTo>
                  <a:lnTo>
                    <a:pt x="99522" y="195075"/>
                  </a:lnTo>
                  <a:lnTo>
                    <a:pt x="95613" y="209404"/>
                  </a:lnTo>
                  <a:lnTo>
                    <a:pt x="91828" y="223113"/>
                  </a:lnTo>
                  <a:lnTo>
                    <a:pt x="88129" y="236120"/>
                  </a:lnTo>
                  <a:lnTo>
                    <a:pt x="84491" y="248653"/>
                  </a:lnTo>
                  <a:lnTo>
                    <a:pt x="80894" y="261143"/>
                  </a:lnTo>
                  <a:lnTo>
                    <a:pt x="77327" y="273846"/>
                  </a:lnTo>
                  <a:lnTo>
                    <a:pt x="73778" y="286836"/>
                  </a:lnTo>
                  <a:lnTo>
                    <a:pt x="70242" y="300096"/>
                  </a:lnTo>
                  <a:lnTo>
                    <a:pt x="66715" y="313576"/>
                  </a:lnTo>
                  <a:lnTo>
                    <a:pt x="63194" y="327223"/>
                  </a:lnTo>
                  <a:lnTo>
                    <a:pt x="59676" y="340990"/>
                  </a:lnTo>
                  <a:lnTo>
                    <a:pt x="56162" y="354843"/>
                  </a:lnTo>
                  <a:lnTo>
                    <a:pt x="52649" y="368755"/>
                  </a:lnTo>
                  <a:lnTo>
                    <a:pt x="49138" y="382708"/>
                  </a:lnTo>
                  <a:lnTo>
                    <a:pt x="45627" y="396689"/>
                  </a:lnTo>
                  <a:lnTo>
                    <a:pt x="42116" y="410689"/>
                  </a:lnTo>
                  <a:lnTo>
                    <a:pt x="38605" y="424701"/>
                  </a:lnTo>
                  <a:lnTo>
                    <a:pt x="35095" y="438717"/>
                  </a:lnTo>
                  <a:lnTo>
                    <a:pt x="31586" y="452571"/>
                  </a:lnTo>
                  <a:lnTo>
                    <a:pt x="28076" y="465953"/>
                  </a:lnTo>
                  <a:lnTo>
                    <a:pt x="24566" y="478737"/>
                  </a:lnTo>
                  <a:lnTo>
                    <a:pt x="21058" y="491119"/>
                  </a:lnTo>
                  <a:lnTo>
                    <a:pt x="17547" y="503507"/>
                  </a:lnTo>
                  <a:lnTo>
                    <a:pt x="14042" y="516127"/>
                  </a:lnTo>
                  <a:lnTo>
                    <a:pt x="10694" y="528628"/>
                  </a:lnTo>
                  <a:lnTo>
                    <a:pt x="7469" y="541500"/>
                  </a:lnTo>
                  <a:lnTo>
                    <a:pt x="4085" y="556996"/>
                  </a:lnTo>
                  <a:lnTo>
                    <a:pt x="0" y="57906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6938375" y="4590161"/>
              <a:ext cx="160669" cy="253605"/>
            </a:xfrm>
            <a:custGeom>
              <a:avLst/>
              <a:gdLst/>
              <a:ahLst/>
              <a:cxnLst/>
              <a:rect l="0" t="0" r="0" b="0"/>
              <a:pathLst>
                <a:path w="160669" h="253605">
                  <a:moveTo>
                    <a:pt x="131774" y="0"/>
                  </a:moveTo>
                  <a:lnTo>
                    <a:pt x="120039" y="2934"/>
                  </a:lnTo>
                  <a:lnTo>
                    <a:pt x="108911" y="5716"/>
                  </a:lnTo>
                  <a:lnTo>
                    <a:pt x="97321" y="8621"/>
                  </a:lnTo>
                  <a:lnTo>
                    <a:pt x="85506" y="11834"/>
                  </a:lnTo>
                  <a:lnTo>
                    <a:pt x="74143" y="15647"/>
                  </a:lnTo>
                  <a:lnTo>
                    <a:pt x="63592" y="20169"/>
                  </a:lnTo>
                  <a:lnTo>
                    <a:pt x="53892" y="25505"/>
                  </a:lnTo>
                  <a:lnTo>
                    <a:pt x="44920" y="31841"/>
                  </a:lnTo>
                  <a:lnTo>
                    <a:pt x="36516" y="39179"/>
                  </a:lnTo>
                  <a:lnTo>
                    <a:pt x="28533" y="47378"/>
                  </a:lnTo>
                  <a:lnTo>
                    <a:pt x="20852" y="56251"/>
                  </a:lnTo>
                  <a:lnTo>
                    <a:pt x="13400" y="65626"/>
                  </a:lnTo>
                  <a:lnTo>
                    <a:pt x="6767" y="75361"/>
                  </a:lnTo>
                  <a:lnTo>
                    <a:pt x="2135" y="85347"/>
                  </a:lnTo>
                  <a:lnTo>
                    <a:pt x="0" y="95495"/>
                  </a:lnTo>
                  <a:lnTo>
                    <a:pt x="536" y="105257"/>
                  </a:lnTo>
                  <a:lnTo>
                    <a:pt x="3937" y="113674"/>
                  </a:lnTo>
                  <a:lnTo>
                    <a:pt x="10007" y="120331"/>
                  </a:lnTo>
                  <a:lnTo>
                    <a:pt x="18284" y="125308"/>
                  </a:lnTo>
                  <a:lnTo>
                    <a:pt x="28257" y="128897"/>
                  </a:lnTo>
                  <a:lnTo>
                    <a:pt x="39471" y="131428"/>
                  </a:lnTo>
                  <a:lnTo>
                    <a:pt x="51400" y="133353"/>
                  </a:lnTo>
                  <a:lnTo>
                    <a:pt x="63472" y="135201"/>
                  </a:lnTo>
                  <a:lnTo>
                    <a:pt x="75365" y="137275"/>
                  </a:lnTo>
                  <a:lnTo>
                    <a:pt x="86977" y="139826"/>
                  </a:lnTo>
                  <a:lnTo>
                    <a:pt x="98314" y="143143"/>
                  </a:lnTo>
                  <a:lnTo>
                    <a:pt x="109421" y="147301"/>
                  </a:lnTo>
                  <a:lnTo>
                    <a:pt x="120186" y="152213"/>
                  </a:lnTo>
                  <a:lnTo>
                    <a:pt x="130350" y="157726"/>
                  </a:lnTo>
                  <a:lnTo>
                    <a:pt x="139806" y="163700"/>
                  </a:lnTo>
                  <a:lnTo>
                    <a:pt x="148122" y="170337"/>
                  </a:lnTo>
                  <a:lnTo>
                    <a:pt x="154499" y="178156"/>
                  </a:lnTo>
                  <a:lnTo>
                    <a:pt x="158667" y="187335"/>
                  </a:lnTo>
                  <a:lnTo>
                    <a:pt x="160668" y="197431"/>
                  </a:lnTo>
                  <a:lnTo>
                    <a:pt x="160581" y="207593"/>
                  </a:lnTo>
                  <a:lnTo>
                    <a:pt x="158664" y="217311"/>
                  </a:lnTo>
                  <a:lnTo>
                    <a:pt x="154955" y="226274"/>
                  </a:lnTo>
                  <a:lnTo>
                    <a:pt x="149201" y="234214"/>
                  </a:lnTo>
                  <a:lnTo>
                    <a:pt x="141446" y="241096"/>
                  </a:lnTo>
                  <a:lnTo>
                    <a:pt x="131986" y="246733"/>
                  </a:lnTo>
                  <a:lnTo>
                    <a:pt x="121195" y="250704"/>
                  </a:lnTo>
                  <a:lnTo>
                    <a:pt x="109428" y="252934"/>
                  </a:lnTo>
                  <a:lnTo>
                    <a:pt x="97189" y="253604"/>
                  </a:lnTo>
                  <a:lnTo>
                    <a:pt x="83718" y="252943"/>
                  </a:lnTo>
                  <a:lnTo>
                    <a:pt x="65604" y="249776"/>
                  </a:lnTo>
                  <a:lnTo>
                    <a:pt x="37017" y="2421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7160293" y="4705975"/>
              <a:ext cx="4614" cy="115814"/>
            </a:xfrm>
            <a:custGeom>
              <a:avLst/>
              <a:gdLst/>
              <a:ahLst/>
              <a:cxnLst/>
              <a:rect l="0" t="0" r="0" b="0"/>
              <a:pathLst>
                <a:path w="4614" h="115814">
                  <a:moveTo>
                    <a:pt x="4613" y="0"/>
                  </a:moveTo>
                  <a:lnTo>
                    <a:pt x="1813" y="14601"/>
                  </a:lnTo>
                  <a:lnTo>
                    <a:pt x="311" y="27872"/>
                  </a:lnTo>
                  <a:lnTo>
                    <a:pt x="0" y="41065"/>
                  </a:lnTo>
                  <a:lnTo>
                    <a:pt x="513" y="54166"/>
                  </a:lnTo>
                  <a:lnTo>
                    <a:pt x="1385" y="68263"/>
                  </a:lnTo>
                  <a:lnTo>
                    <a:pt x="2691" y="86835"/>
                  </a:lnTo>
                  <a:lnTo>
                    <a:pt x="4613" y="1158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7164905" y="4579633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0" y="0"/>
                  </a:moveTo>
                  <a:lnTo>
                    <a:pt x="10528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7223561" y="4632275"/>
              <a:ext cx="151916" cy="169481"/>
            </a:xfrm>
            <a:custGeom>
              <a:avLst/>
              <a:gdLst/>
              <a:ahLst/>
              <a:cxnLst/>
              <a:rect l="0" t="0" r="0" b="0"/>
              <a:pathLst>
                <a:path w="151916" h="169481">
                  <a:moveTo>
                    <a:pt x="109800" y="0"/>
                  </a:moveTo>
                  <a:lnTo>
                    <a:pt x="98132" y="134"/>
                  </a:lnTo>
                  <a:lnTo>
                    <a:pt x="87643" y="1415"/>
                  </a:lnTo>
                  <a:lnTo>
                    <a:pt x="77342" y="4008"/>
                  </a:lnTo>
                  <a:lnTo>
                    <a:pt x="67040" y="7727"/>
                  </a:lnTo>
                  <a:lnTo>
                    <a:pt x="56696" y="12360"/>
                  </a:lnTo>
                  <a:lnTo>
                    <a:pt x="46315" y="17698"/>
                  </a:lnTo>
                  <a:lnTo>
                    <a:pt x="36233" y="23718"/>
                  </a:lnTo>
                  <a:lnTo>
                    <a:pt x="27073" y="30581"/>
                  </a:lnTo>
                  <a:lnTo>
                    <a:pt x="19103" y="38309"/>
                  </a:lnTo>
                  <a:lnTo>
                    <a:pt x="12432" y="46955"/>
                  </a:lnTo>
                  <a:lnTo>
                    <a:pt x="7168" y="56669"/>
                  </a:lnTo>
                  <a:lnTo>
                    <a:pt x="3229" y="67424"/>
                  </a:lnTo>
                  <a:lnTo>
                    <a:pt x="718" y="78901"/>
                  </a:lnTo>
                  <a:lnTo>
                    <a:pt x="0" y="90597"/>
                  </a:lnTo>
                  <a:lnTo>
                    <a:pt x="1107" y="102198"/>
                  </a:lnTo>
                  <a:lnTo>
                    <a:pt x="3797" y="113427"/>
                  </a:lnTo>
                  <a:lnTo>
                    <a:pt x="7736" y="123967"/>
                  </a:lnTo>
                  <a:lnTo>
                    <a:pt x="12610" y="133717"/>
                  </a:lnTo>
                  <a:lnTo>
                    <a:pt x="18321" y="142585"/>
                  </a:lnTo>
                  <a:lnTo>
                    <a:pt x="24978" y="150404"/>
                  </a:lnTo>
                  <a:lnTo>
                    <a:pt x="32569" y="157175"/>
                  </a:lnTo>
                  <a:lnTo>
                    <a:pt x="41125" y="162724"/>
                  </a:lnTo>
                  <a:lnTo>
                    <a:pt x="50777" y="166629"/>
                  </a:lnTo>
                  <a:lnTo>
                    <a:pt x="61492" y="168811"/>
                  </a:lnTo>
                  <a:lnTo>
                    <a:pt x="72943" y="169480"/>
                  </a:lnTo>
                  <a:lnTo>
                    <a:pt x="84620" y="168950"/>
                  </a:lnTo>
                  <a:lnTo>
                    <a:pt x="96205" y="167527"/>
                  </a:lnTo>
                  <a:lnTo>
                    <a:pt x="107320" y="165616"/>
                  </a:lnTo>
                  <a:lnTo>
                    <a:pt x="118646" y="163529"/>
                  </a:lnTo>
                  <a:lnTo>
                    <a:pt x="132290" y="161089"/>
                  </a:lnTo>
                  <a:lnTo>
                    <a:pt x="151915" y="1579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7380090" y="4659290"/>
              <a:ext cx="174371" cy="162499"/>
            </a:xfrm>
            <a:custGeom>
              <a:avLst/>
              <a:gdLst/>
              <a:ahLst/>
              <a:cxnLst/>
              <a:rect l="0" t="0" r="0" b="0"/>
              <a:pathLst>
                <a:path w="174371" h="162499">
                  <a:moveTo>
                    <a:pt x="111199" y="25628"/>
                  </a:moveTo>
                  <a:lnTo>
                    <a:pt x="108065" y="17028"/>
                  </a:lnTo>
                  <a:lnTo>
                    <a:pt x="103361" y="10602"/>
                  </a:lnTo>
                  <a:lnTo>
                    <a:pt x="96576" y="5797"/>
                  </a:lnTo>
                  <a:lnTo>
                    <a:pt x="88130" y="2428"/>
                  </a:lnTo>
                  <a:lnTo>
                    <a:pt x="78664" y="530"/>
                  </a:lnTo>
                  <a:lnTo>
                    <a:pt x="68658" y="0"/>
                  </a:lnTo>
                  <a:lnTo>
                    <a:pt x="58547" y="928"/>
                  </a:lnTo>
                  <a:lnTo>
                    <a:pt x="48779" y="3669"/>
                  </a:lnTo>
                  <a:lnTo>
                    <a:pt x="39558" y="8256"/>
                  </a:lnTo>
                  <a:lnTo>
                    <a:pt x="31049" y="14606"/>
                  </a:lnTo>
                  <a:lnTo>
                    <a:pt x="23473" y="22687"/>
                  </a:lnTo>
                  <a:lnTo>
                    <a:pt x="16860" y="32309"/>
                  </a:lnTo>
                  <a:lnTo>
                    <a:pt x="11248" y="43175"/>
                  </a:lnTo>
                  <a:lnTo>
                    <a:pt x="6767" y="54985"/>
                  </a:lnTo>
                  <a:lnTo>
                    <a:pt x="3385" y="67476"/>
                  </a:lnTo>
                  <a:lnTo>
                    <a:pt x="1096" y="80285"/>
                  </a:lnTo>
                  <a:lnTo>
                    <a:pt x="0" y="92957"/>
                  </a:lnTo>
                  <a:lnTo>
                    <a:pt x="50" y="105248"/>
                  </a:lnTo>
                  <a:lnTo>
                    <a:pt x="1387" y="116788"/>
                  </a:lnTo>
                  <a:lnTo>
                    <a:pt x="4411" y="127013"/>
                  </a:lnTo>
                  <a:lnTo>
                    <a:pt x="9188" y="135724"/>
                  </a:lnTo>
                  <a:lnTo>
                    <a:pt x="15498" y="142403"/>
                  </a:lnTo>
                  <a:lnTo>
                    <a:pt x="23021" y="146084"/>
                  </a:lnTo>
                  <a:lnTo>
                    <a:pt x="31441" y="146518"/>
                  </a:lnTo>
                  <a:lnTo>
                    <a:pt x="40177" y="144065"/>
                  </a:lnTo>
                  <a:lnTo>
                    <a:pt x="48421" y="139305"/>
                  </a:lnTo>
                  <a:lnTo>
                    <a:pt x="55773" y="132812"/>
                  </a:lnTo>
                  <a:lnTo>
                    <a:pt x="62197" y="125069"/>
                  </a:lnTo>
                  <a:lnTo>
                    <a:pt x="67829" y="116443"/>
                  </a:lnTo>
                  <a:lnTo>
                    <a:pt x="72841" y="107206"/>
                  </a:lnTo>
                  <a:lnTo>
                    <a:pt x="77396" y="97550"/>
                  </a:lnTo>
                  <a:lnTo>
                    <a:pt x="81624" y="87609"/>
                  </a:lnTo>
                  <a:lnTo>
                    <a:pt x="85618" y="77470"/>
                  </a:lnTo>
                  <a:lnTo>
                    <a:pt x="89287" y="67033"/>
                  </a:lnTo>
                  <a:lnTo>
                    <a:pt x="92370" y="56032"/>
                  </a:lnTo>
                  <a:lnTo>
                    <a:pt x="94803" y="44458"/>
                  </a:lnTo>
                  <a:lnTo>
                    <a:pt x="97501" y="35524"/>
                  </a:lnTo>
                  <a:lnTo>
                    <a:pt x="101139" y="33205"/>
                  </a:lnTo>
                  <a:lnTo>
                    <a:pt x="104819" y="36176"/>
                  </a:lnTo>
                  <a:lnTo>
                    <a:pt x="108329" y="42381"/>
                  </a:lnTo>
                  <a:lnTo>
                    <a:pt x="111744" y="50595"/>
                  </a:lnTo>
                  <a:lnTo>
                    <a:pt x="115133" y="60321"/>
                  </a:lnTo>
                  <a:lnTo>
                    <a:pt x="118536" y="71230"/>
                  </a:lnTo>
                  <a:lnTo>
                    <a:pt x="122128" y="82715"/>
                  </a:lnTo>
                  <a:lnTo>
                    <a:pt x="126220" y="93920"/>
                  </a:lnTo>
                  <a:lnTo>
                    <a:pt x="130933" y="104395"/>
                  </a:lnTo>
                  <a:lnTo>
                    <a:pt x="136234" y="114062"/>
                  </a:lnTo>
                  <a:lnTo>
                    <a:pt x="142017" y="123019"/>
                  </a:lnTo>
                  <a:lnTo>
                    <a:pt x="148158" y="131407"/>
                  </a:lnTo>
                  <a:lnTo>
                    <a:pt x="154252" y="139067"/>
                  </a:lnTo>
                  <a:lnTo>
                    <a:pt x="160223" y="146284"/>
                  </a:lnTo>
                  <a:lnTo>
                    <a:pt x="166592" y="153695"/>
                  </a:lnTo>
                  <a:lnTo>
                    <a:pt x="174370" y="1624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7586045" y="4484876"/>
              <a:ext cx="31586" cy="347442"/>
            </a:xfrm>
            <a:custGeom>
              <a:avLst/>
              <a:gdLst/>
              <a:ahLst/>
              <a:cxnLst/>
              <a:rect l="0" t="0" r="0" b="0"/>
              <a:pathLst>
                <a:path w="31586" h="347442">
                  <a:moveTo>
                    <a:pt x="0" y="0"/>
                  </a:moveTo>
                  <a:lnTo>
                    <a:pt x="0" y="14736"/>
                  </a:lnTo>
                  <a:lnTo>
                    <a:pt x="0" y="29287"/>
                  </a:lnTo>
                  <a:lnTo>
                    <a:pt x="0" y="45082"/>
                  </a:lnTo>
                  <a:lnTo>
                    <a:pt x="0" y="62143"/>
                  </a:lnTo>
                  <a:lnTo>
                    <a:pt x="0" y="80285"/>
                  </a:lnTo>
                  <a:lnTo>
                    <a:pt x="5" y="99258"/>
                  </a:lnTo>
                  <a:lnTo>
                    <a:pt x="177" y="118352"/>
                  </a:lnTo>
                  <a:lnTo>
                    <a:pt x="826" y="136471"/>
                  </a:lnTo>
                  <a:lnTo>
                    <a:pt x="2079" y="153105"/>
                  </a:lnTo>
                  <a:lnTo>
                    <a:pt x="3904" y="168744"/>
                  </a:lnTo>
                  <a:lnTo>
                    <a:pt x="6201" y="184547"/>
                  </a:lnTo>
                  <a:lnTo>
                    <a:pt x="8852" y="201177"/>
                  </a:lnTo>
                  <a:lnTo>
                    <a:pt x="11599" y="218471"/>
                  </a:lnTo>
                  <a:lnTo>
                    <a:pt x="14054" y="235714"/>
                  </a:lnTo>
                  <a:lnTo>
                    <a:pt x="16040" y="252462"/>
                  </a:lnTo>
                  <a:lnTo>
                    <a:pt x="17709" y="268439"/>
                  </a:lnTo>
                  <a:lnTo>
                    <a:pt x="19445" y="283387"/>
                  </a:lnTo>
                  <a:lnTo>
                    <a:pt x="21464" y="297274"/>
                  </a:lnTo>
                  <a:lnTo>
                    <a:pt x="23661" y="309790"/>
                  </a:lnTo>
                  <a:lnTo>
                    <a:pt x="25913" y="321487"/>
                  </a:lnTo>
                  <a:lnTo>
                    <a:pt x="28423" y="333395"/>
                  </a:lnTo>
                  <a:lnTo>
                    <a:pt x="31585" y="3474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7850859" y="4414773"/>
              <a:ext cx="177384" cy="407016"/>
            </a:xfrm>
            <a:custGeom>
              <a:avLst/>
              <a:gdLst/>
              <a:ahLst/>
              <a:cxnLst/>
              <a:rect l="0" t="0" r="0" b="0"/>
              <a:pathLst>
                <a:path w="177384" h="407016">
                  <a:moveTo>
                    <a:pt x="72098" y="407015"/>
                  </a:moveTo>
                  <a:lnTo>
                    <a:pt x="69164" y="398147"/>
                  </a:lnTo>
                  <a:lnTo>
                    <a:pt x="66382" y="389160"/>
                  </a:lnTo>
                  <a:lnTo>
                    <a:pt x="63482" y="379160"/>
                  </a:lnTo>
                  <a:lnTo>
                    <a:pt x="60442" y="368007"/>
                  </a:lnTo>
                  <a:lnTo>
                    <a:pt x="57278" y="355547"/>
                  </a:lnTo>
                  <a:lnTo>
                    <a:pt x="54014" y="341844"/>
                  </a:lnTo>
                  <a:lnTo>
                    <a:pt x="50675" y="327427"/>
                  </a:lnTo>
                  <a:lnTo>
                    <a:pt x="47285" y="313146"/>
                  </a:lnTo>
                  <a:lnTo>
                    <a:pt x="43856" y="299466"/>
                  </a:lnTo>
                  <a:lnTo>
                    <a:pt x="40401" y="286164"/>
                  </a:lnTo>
                  <a:lnTo>
                    <a:pt x="36929" y="272555"/>
                  </a:lnTo>
                  <a:lnTo>
                    <a:pt x="33444" y="258247"/>
                  </a:lnTo>
                  <a:lnTo>
                    <a:pt x="29951" y="243178"/>
                  </a:lnTo>
                  <a:lnTo>
                    <a:pt x="26453" y="227443"/>
                  </a:lnTo>
                  <a:lnTo>
                    <a:pt x="22951" y="211193"/>
                  </a:lnTo>
                  <a:lnTo>
                    <a:pt x="19446" y="194889"/>
                  </a:lnTo>
                  <a:lnTo>
                    <a:pt x="15939" y="179257"/>
                  </a:lnTo>
                  <a:lnTo>
                    <a:pt x="12437" y="164633"/>
                  </a:lnTo>
                  <a:lnTo>
                    <a:pt x="9102" y="150849"/>
                  </a:lnTo>
                  <a:lnTo>
                    <a:pt x="6242" y="137439"/>
                  </a:lnTo>
                  <a:lnTo>
                    <a:pt x="3986" y="124080"/>
                  </a:lnTo>
                  <a:lnTo>
                    <a:pt x="2303" y="110631"/>
                  </a:lnTo>
                  <a:lnTo>
                    <a:pt x="1090" y="97054"/>
                  </a:lnTo>
                  <a:lnTo>
                    <a:pt x="246" y="83362"/>
                  </a:lnTo>
                  <a:lnTo>
                    <a:pt x="0" y="69742"/>
                  </a:lnTo>
                  <a:lnTo>
                    <a:pt x="892" y="56523"/>
                  </a:lnTo>
                  <a:lnTo>
                    <a:pt x="3132" y="43871"/>
                  </a:lnTo>
                  <a:lnTo>
                    <a:pt x="6942" y="32257"/>
                  </a:lnTo>
                  <a:lnTo>
                    <a:pt x="12707" y="22517"/>
                  </a:lnTo>
                  <a:lnTo>
                    <a:pt x="20445" y="14931"/>
                  </a:lnTo>
                  <a:lnTo>
                    <a:pt x="30049" y="9313"/>
                  </a:lnTo>
                  <a:lnTo>
                    <a:pt x="41463" y="5286"/>
                  </a:lnTo>
                  <a:lnTo>
                    <a:pt x="54461" y="2466"/>
                  </a:lnTo>
                  <a:lnTo>
                    <a:pt x="68408" y="686"/>
                  </a:lnTo>
                  <a:lnTo>
                    <a:pt x="82373" y="0"/>
                  </a:lnTo>
                  <a:lnTo>
                    <a:pt x="95834" y="346"/>
                  </a:lnTo>
                  <a:lnTo>
                    <a:pt x="108648" y="1558"/>
                  </a:lnTo>
                  <a:lnTo>
                    <a:pt x="120868" y="3442"/>
                  </a:lnTo>
                  <a:lnTo>
                    <a:pt x="132593" y="5816"/>
                  </a:lnTo>
                  <a:lnTo>
                    <a:pt x="143489" y="8387"/>
                  </a:lnTo>
                  <a:lnTo>
                    <a:pt x="153842" y="10997"/>
                  </a:lnTo>
                  <a:lnTo>
                    <a:pt x="164565" y="13872"/>
                  </a:lnTo>
                  <a:lnTo>
                    <a:pt x="177383" y="1746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7807143" y="4674389"/>
              <a:ext cx="178986" cy="10530"/>
            </a:xfrm>
            <a:custGeom>
              <a:avLst/>
              <a:gdLst/>
              <a:ahLst/>
              <a:cxnLst/>
              <a:rect l="0" t="0" r="0" b="0"/>
              <a:pathLst>
                <a:path w="178986" h="10530">
                  <a:moveTo>
                    <a:pt x="178985" y="0"/>
                  </a:moveTo>
                  <a:lnTo>
                    <a:pt x="164315" y="0"/>
                  </a:lnTo>
                  <a:lnTo>
                    <a:pt x="150405" y="0"/>
                  </a:lnTo>
                  <a:lnTo>
                    <a:pt x="135911" y="0"/>
                  </a:lnTo>
                  <a:lnTo>
                    <a:pt x="120883" y="0"/>
                  </a:lnTo>
                  <a:lnTo>
                    <a:pt x="105706" y="0"/>
                  </a:lnTo>
                  <a:lnTo>
                    <a:pt x="90644" y="5"/>
                  </a:lnTo>
                  <a:lnTo>
                    <a:pt x="75953" y="177"/>
                  </a:lnTo>
                  <a:lnTo>
                    <a:pt x="61941" y="826"/>
                  </a:lnTo>
                  <a:lnTo>
                    <a:pt x="48720" y="2075"/>
                  </a:lnTo>
                  <a:lnTo>
                    <a:pt x="36668" y="3736"/>
                  </a:lnTo>
                  <a:lnTo>
                    <a:pt x="25339" y="5563"/>
                  </a:lnTo>
                  <a:lnTo>
                    <a:pt x="13740" y="7717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7995011" y="4624575"/>
              <a:ext cx="106982" cy="249857"/>
            </a:xfrm>
            <a:custGeom>
              <a:avLst/>
              <a:gdLst/>
              <a:ahLst/>
              <a:cxnLst/>
              <a:rect l="0" t="0" r="0" b="0"/>
              <a:pathLst>
                <a:path w="106982" h="249857">
                  <a:moveTo>
                    <a:pt x="1645" y="123514"/>
                  </a:moveTo>
                  <a:lnTo>
                    <a:pt x="13314" y="123447"/>
                  </a:lnTo>
                  <a:lnTo>
                    <a:pt x="23802" y="122806"/>
                  </a:lnTo>
                  <a:lnTo>
                    <a:pt x="34100" y="121505"/>
                  </a:lnTo>
                  <a:lnTo>
                    <a:pt x="44228" y="119473"/>
                  </a:lnTo>
                  <a:lnTo>
                    <a:pt x="53924" y="116508"/>
                  </a:lnTo>
                  <a:lnTo>
                    <a:pt x="63056" y="112584"/>
                  </a:lnTo>
                  <a:lnTo>
                    <a:pt x="71485" y="107662"/>
                  </a:lnTo>
                  <a:lnTo>
                    <a:pt x="78998" y="101609"/>
                  </a:lnTo>
                  <a:lnTo>
                    <a:pt x="85569" y="94465"/>
                  </a:lnTo>
                  <a:lnTo>
                    <a:pt x="91321" y="86397"/>
                  </a:lnTo>
                  <a:lnTo>
                    <a:pt x="96425" y="77612"/>
                  </a:lnTo>
                  <a:lnTo>
                    <a:pt x="101035" y="68296"/>
                  </a:lnTo>
                  <a:lnTo>
                    <a:pt x="104793" y="58601"/>
                  </a:lnTo>
                  <a:lnTo>
                    <a:pt x="106881" y="48642"/>
                  </a:lnTo>
                  <a:lnTo>
                    <a:pt x="106981" y="38507"/>
                  </a:lnTo>
                  <a:lnTo>
                    <a:pt x="105079" y="28584"/>
                  </a:lnTo>
                  <a:lnTo>
                    <a:pt x="101212" y="19527"/>
                  </a:lnTo>
                  <a:lnTo>
                    <a:pt x="95609" y="11635"/>
                  </a:lnTo>
                  <a:lnTo>
                    <a:pt x="88611" y="5355"/>
                  </a:lnTo>
                  <a:lnTo>
                    <a:pt x="80558" y="1417"/>
                  </a:lnTo>
                  <a:lnTo>
                    <a:pt x="71751" y="0"/>
                  </a:lnTo>
                  <a:lnTo>
                    <a:pt x="62739" y="981"/>
                  </a:lnTo>
                  <a:lnTo>
                    <a:pt x="54303" y="4215"/>
                  </a:lnTo>
                  <a:lnTo>
                    <a:pt x="46815" y="9386"/>
                  </a:lnTo>
                  <a:lnTo>
                    <a:pt x="40128" y="16092"/>
                  </a:lnTo>
                  <a:lnTo>
                    <a:pt x="33787" y="23946"/>
                  </a:lnTo>
                  <a:lnTo>
                    <a:pt x="27485" y="32638"/>
                  </a:lnTo>
                  <a:lnTo>
                    <a:pt x="21250" y="42252"/>
                  </a:lnTo>
                  <a:lnTo>
                    <a:pt x="15354" y="53221"/>
                  </a:lnTo>
                  <a:lnTo>
                    <a:pt x="9949" y="65674"/>
                  </a:lnTo>
                  <a:lnTo>
                    <a:pt x="5353" y="79292"/>
                  </a:lnTo>
                  <a:lnTo>
                    <a:pt x="2102" y="93504"/>
                  </a:lnTo>
                  <a:lnTo>
                    <a:pt x="367" y="107921"/>
                  </a:lnTo>
                  <a:lnTo>
                    <a:pt x="0" y="122516"/>
                  </a:lnTo>
                  <a:lnTo>
                    <a:pt x="736" y="137527"/>
                  </a:lnTo>
                  <a:lnTo>
                    <a:pt x="2306" y="153055"/>
                  </a:lnTo>
                  <a:lnTo>
                    <a:pt x="4645" y="168584"/>
                  </a:lnTo>
                  <a:lnTo>
                    <a:pt x="7885" y="183104"/>
                  </a:lnTo>
                  <a:lnTo>
                    <a:pt x="12023" y="196129"/>
                  </a:lnTo>
                  <a:lnTo>
                    <a:pt x="16937" y="207672"/>
                  </a:lnTo>
                  <a:lnTo>
                    <a:pt x="22459" y="217968"/>
                  </a:lnTo>
                  <a:lnTo>
                    <a:pt x="28444" y="227287"/>
                  </a:lnTo>
                  <a:lnTo>
                    <a:pt x="35090" y="235395"/>
                  </a:lnTo>
                  <a:lnTo>
                    <a:pt x="42915" y="241571"/>
                  </a:lnTo>
                  <a:lnTo>
                    <a:pt x="52093" y="245586"/>
                  </a:lnTo>
                  <a:lnTo>
                    <a:pt x="62091" y="247809"/>
                  </a:lnTo>
                  <a:lnTo>
                    <a:pt x="72921" y="249177"/>
                  </a:lnTo>
                  <a:lnTo>
                    <a:pt x="86653" y="249809"/>
                  </a:lnTo>
                  <a:lnTo>
                    <a:pt x="106930" y="2498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8126989" y="4707498"/>
              <a:ext cx="196052" cy="149645"/>
            </a:xfrm>
            <a:custGeom>
              <a:avLst/>
              <a:gdLst/>
              <a:ahLst/>
              <a:cxnLst/>
              <a:rect l="0" t="0" r="0" b="0"/>
              <a:pathLst>
                <a:path w="196052" h="149645">
                  <a:moveTo>
                    <a:pt x="101294" y="61648"/>
                  </a:moveTo>
                  <a:lnTo>
                    <a:pt x="101160" y="50047"/>
                  </a:lnTo>
                  <a:lnTo>
                    <a:pt x="99880" y="40198"/>
                  </a:lnTo>
                  <a:lnTo>
                    <a:pt x="97282" y="31197"/>
                  </a:lnTo>
                  <a:lnTo>
                    <a:pt x="93389" y="22929"/>
                  </a:lnTo>
                  <a:lnTo>
                    <a:pt x="88109" y="15550"/>
                  </a:lnTo>
                  <a:lnTo>
                    <a:pt x="81523" y="9093"/>
                  </a:lnTo>
                  <a:lnTo>
                    <a:pt x="73849" y="3933"/>
                  </a:lnTo>
                  <a:lnTo>
                    <a:pt x="65338" y="824"/>
                  </a:lnTo>
                  <a:lnTo>
                    <a:pt x="56220" y="0"/>
                  </a:lnTo>
                  <a:lnTo>
                    <a:pt x="47001" y="1396"/>
                  </a:lnTo>
                  <a:lnTo>
                    <a:pt x="38424" y="4917"/>
                  </a:lnTo>
                  <a:lnTo>
                    <a:pt x="30847" y="10285"/>
                  </a:lnTo>
                  <a:lnTo>
                    <a:pt x="24267" y="17123"/>
                  </a:lnTo>
                  <a:lnTo>
                    <a:pt x="18533" y="25067"/>
                  </a:lnTo>
                  <a:lnTo>
                    <a:pt x="13455" y="33816"/>
                  </a:lnTo>
                  <a:lnTo>
                    <a:pt x="9027" y="43297"/>
                  </a:lnTo>
                  <a:lnTo>
                    <a:pt x="5416" y="53645"/>
                  </a:lnTo>
                  <a:lnTo>
                    <a:pt x="2655" y="64863"/>
                  </a:lnTo>
                  <a:lnTo>
                    <a:pt x="798" y="76667"/>
                  </a:lnTo>
                  <a:lnTo>
                    <a:pt x="0" y="88591"/>
                  </a:lnTo>
                  <a:lnTo>
                    <a:pt x="247" y="100348"/>
                  </a:lnTo>
                  <a:lnTo>
                    <a:pt x="1549" y="111683"/>
                  </a:lnTo>
                  <a:lnTo>
                    <a:pt x="4019" y="122296"/>
                  </a:lnTo>
                  <a:lnTo>
                    <a:pt x="7610" y="132081"/>
                  </a:lnTo>
                  <a:lnTo>
                    <a:pt x="12309" y="140463"/>
                  </a:lnTo>
                  <a:lnTo>
                    <a:pt x="18212" y="146358"/>
                  </a:lnTo>
                  <a:lnTo>
                    <a:pt x="25252" y="149390"/>
                  </a:lnTo>
                  <a:lnTo>
                    <a:pt x="33081" y="149644"/>
                  </a:lnTo>
                  <a:lnTo>
                    <a:pt x="41173" y="147315"/>
                  </a:lnTo>
                  <a:lnTo>
                    <a:pt x="49201" y="142786"/>
                  </a:lnTo>
                  <a:lnTo>
                    <a:pt x="56878" y="136529"/>
                  </a:lnTo>
                  <a:lnTo>
                    <a:pt x="63880" y="128984"/>
                  </a:lnTo>
                  <a:lnTo>
                    <a:pt x="70102" y="120507"/>
                  </a:lnTo>
                  <a:lnTo>
                    <a:pt x="75447" y="111209"/>
                  </a:lnTo>
                  <a:lnTo>
                    <a:pt x="79748" y="100984"/>
                  </a:lnTo>
                  <a:lnTo>
                    <a:pt x="83029" y="89878"/>
                  </a:lnTo>
                  <a:lnTo>
                    <a:pt x="85959" y="79226"/>
                  </a:lnTo>
                  <a:lnTo>
                    <a:pt x="89579" y="72620"/>
                  </a:lnTo>
                  <a:lnTo>
                    <a:pt x="93751" y="71907"/>
                  </a:lnTo>
                  <a:lnTo>
                    <a:pt x="97741" y="75257"/>
                  </a:lnTo>
                  <a:lnTo>
                    <a:pt x="101631" y="80966"/>
                  </a:lnTo>
                  <a:lnTo>
                    <a:pt x="105841" y="87806"/>
                  </a:lnTo>
                  <a:lnTo>
                    <a:pt x="110587" y="95082"/>
                  </a:lnTo>
                  <a:lnTo>
                    <a:pt x="115883" y="102464"/>
                  </a:lnTo>
                  <a:lnTo>
                    <a:pt x="121650" y="109821"/>
                  </a:lnTo>
                  <a:lnTo>
                    <a:pt x="127787" y="117095"/>
                  </a:lnTo>
                  <a:lnTo>
                    <a:pt x="134364" y="123629"/>
                  </a:lnTo>
                  <a:lnTo>
                    <a:pt x="141607" y="128204"/>
                  </a:lnTo>
                  <a:lnTo>
                    <a:pt x="149582" y="130315"/>
                  </a:lnTo>
                  <a:lnTo>
                    <a:pt x="157947" y="130036"/>
                  </a:lnTo>
                  <a:lnTo>
                    <a:pt x="166972" y="127434"/>
                  </a:lnTo>
                  <a:lnTo>
                    <a:pt x="178568" y="120037"/>
                  </a:lnTo>
                  <a:lnTo>
                    <a:pt x="196051" y="10376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8333568" y="4526990"/>
              <a:ext cx="42115" cy="347442"/>
            </a:xfrm>
            <a:custGeom>
              <a:avLst/>
              <a:gdLst/>
              <a:ahLst/>
              <a:cxnLst/>
              <a:rect l="0" t="0" r="0" b="0"/>
              <a:pathLst>
                <a:path w="42115" h="347442">
                  <a:moveTo>
                    <a:pt x="0" y="0"/>
                  </a:moveTo>
                  <a:lnTo>
                    <a:pt x="0" y="11803"/>
                  </a:lnTo>
                  <a:lnTo>
                    <a:pt x="0" y="23571"/>
                  </a:lnTo>
                  <a:lnTo>
                    <a:pt x="5" y="36466"/>
                  </a:lnTo>
                  <a:lnTo>
                    <a:pt x="178" y="50487"/>
                  </a:lnTo>
                  <a:lnTo>
                    <a:pt x="826" y="65464"/>
                  </a:lnTo>
                  <a:lnTo>
                    <a:pt x="2074" y="81182"/>
                  </a:lnTo>
                  <a:lnTo>
                    <a:pt x="3727" y="97285"/>
                  </a:lnTo>
                  <a:lnTo>
                    <a:pt x="5376" y="113309"/>
                  </a:lnTo>
                  <a:lnTo>
                    <a:pt x="6783" y="129001"/>
                  </a:lnTo>
                  <a:lnTo>
                    <a:pt x="8049" y="144145"/>
                  </a:lnTo>
                  <a:lnTo>
                    <a:pt x="9504" y="158475"/>
                  </a:lnTo>
                  <a:lnTo>
                    <a:pt x="11337" y="171939"/>
                  </a:lnTo>
                  <a:lnTo>
                    <a:pt x="13567" y="184965"/>
                  </a:lnTo>
                  <a:lnTo>
                    <a:pt x="16143" y="198326"/>
                  </a:lnTo>
                  <a:lnTo>
                    <a:pt x="18985" y="212430"/>
                  </a:lnTo>
                  <a:lnTo>
                    <a:pt x="21860" y="227177"/>
                  </a:lnTo>
                  <a:lnTo>
                    <a:pt x="24404" y="242156"/>
                  </a:lnTo>
                  <a:lnTo>
                    <a:pt x="26449" y="257082"/>
                  </a:lnTo>
                  <a:lnTo>
                    <a:pt x="28158" y="271681"/>
                  </a:lnTo>
                  <a:lnTo>
                    <a:pt x="29921" y="285630"/>
                  </a:lnTo>
                  <a:lnTo>
                    <a:pt x="31957" y="298808"/>
                  </a:lnTo>
                  <a:lnTo>
                    <a:pt x="34166" y="310832"/>
                  </a:lnTo>
                  <a:lnTo>
                    <a:pt x="36428" y="322137"/>
                  </a:lnTo>
                  <a:lnTo>
                    <a:pt x="38945" y="333717"/>
                  </a:lnTo>
                  <a:lnTo>
                    <a:pt x="42114" y="3474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8217755" y="4643857"/>
              <a:ext cx="221099" cy="20005"/>
            </a:xfrm>
            <a:custGeom>
              <a:avLst/>
              <a:gdLst/>
              <a:ahLst/>
              <a:cxnLst/>
              <a:rect l="0" t="0" r="0" b="0"/>
              <a:pathLst>
                <a:path w="221099" h="20005">
                  <a:moveTo>
                    <a:pt x="221098" y="9475"/>
                  </a:moveTo>
                  <a:lnTo>
                    <a:pt x="212231" y="6609"/>
                  </a:lnTo>
                  <a:lnTo>
                    <a:pt x="203244" y="4466"/>
                  </a:lnTo>
                  <a:lnTo>
                    <a:pt x="193244" y="2863"/>
                  </a:lnTo>
                  <a:lnTo>
                    <a:pt x="182091" y="1683"/>
                  </a:lnTo>
                  <a:lnTo>
                    <a:pt x="169630" y="834"/>
                  </a:lnTo>
                  <a:lnTo>
                    <a:pt x="155923" y="241"/>
                  </a:lnTo>
                  <a:lnTo>
                    <a:pt x="141333" y="0"/>
                  </a:lnTo>
                  <a:lnTo>
                    <a:pt x="126403" y="364"/>
                  </a:lnTo>
                  <a:lnTo>
                    <a:pt x="111480" y="1424"/>
                  </a:lnTo>
                  <a:lnTo>
                    <a:pt x="96698" y="3119"/>
                  </a:lnTo>
                  <a:lnTo>
                    <a:pt x="82089" y="5327"/>
                  </a:lnTo>
                  <a:lnTo>
                    <a:pt x="67645" y="7919"/>
                  </a:lnTo>
                  <a:lnTo>
                    <a:pt x="53749" y="10636"/>
                  </a:lnTo>
                  <a:lnTo>
                    <a:pt x="39707" y="13360"/>
                  </a:lnTo>
                  <a:lnTo>
                    <a:pt x="23166" y="16327"/>
                  </a:lnTo>
                  <a:lnTo>
                    <a:pt x="0" y="2000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8462017" y="4684918"/>
              <a:ext cx="127651" cy="198663"/>
            </a:xfrm>
            <a:custGeom>
              <a:avLst/>
              <a:gdLst/>
              <a:ahLst/>
              <a:cxnLst/>
              <a:rect l="0" t="0" r="0" b="0"/>
              <a:pathLst>
                <a:path w="127651" h="198663">
                  <a:moveTo>
                    <a:pt x="18951" y="31585"/>
                  </a:moveTo>
                  <a:lnTo>
                    <a:pt x="13218" y="43320"/>
                  </a:lnTo>
                  <a:lnTo>
                    <a:pt x="8934" y="54449"/>
                  </a:lnTo>
                  <a:lnTo>
                    <a:pt x="5728" y="66047"/>
                  </a:lnTo>
                  <a:lnTo>
                    <a:pt x="3366" y="78209"/>
                  </a:lnTo>
                  <a:lnTo>
                    <a:pt x="1669" y="90868"/>
                  </a:lnTo>
                  <a:lnTo>
                    <a:pt x="483" y="103916"/>
                  </a:lnTo>
                  <a:lnTo>
                    <a:pt x="0" y="116922"/>
                  </a:lnTo>
                  <a:lnTo>
                    <a:pt x="728" y="129190"/>
                  </a:lnTo>
                  <a:lnTo>
                    <a:pt x="2848" y="140399"/>
                  </a:lnTo>
                  <a:lnTo>
                    <a:pt x="6237" y="150567"/>
                  </a:lnTo>
                  <a:lnTo>
                    <a:pt x="10654" y="159864"/>
                  </a:lnTo>
                  <a:lnTo>
                    <a:pt x="15852" y="168486"/>
                  </a:lnTo>
                  <a:lnTo>
                    <a:pt x="21782" y="176448"/>
                  </a:lnTo>
                  <a:lnTo>
                    <a:pt x="28585" y="183584"/>
                  </a:lnTo>
                  <a:lnTo>
                    <a:pt x="36272" y="189857"/>
                  </a:lnTo>
                  <a:lnTo>
                    <a:pt x="44721" y="194884"/>
                  </a:lnTo>
                  <a:lnTo>
                    <a:pt x="53770" y="197899"/>
                  </a:lnTo>
                  <a:lnTo>
                    <a:pt x="63261" y="198662"/>
                  </a:lnTo>
                  <a:lnTo>
                    <a:pt x="72905" y="197393"/>
                  </a:lnTo>
                  <a:lnTo>
                    <a:pt x="82299" y="194490"/>
                  </a:lnTo>
                  <a:lnTo>
                    <a:pt x="91236" y="190346"/>
                  </a:lnTo>
                  <a:lnTo>
                    <a:pt x="99372" y="184973"/>
                  </a:lnTo>
                  <a:lnTo>
                    <a:pt x="106158" y="178019"/>
                  </a:lnTo>
                  <a:lnTo>
                    <a:pt x="111428" y="169419"/>
                  </a:lnTo>
                  <a:lnTo>
                    <a:pt x="115493" y="159373"/>
                  </a:lnTo>
                  <a:lnTo>
                    <a:pt x="118927" y="148182"/>
                  </a:lnTo>
                  <a:lnTo>
                    <a:pt x="122124" y="136133"/>
                  </a:lnTo>
                  <a:lnTo>
                    <a:pt x="124951" y="123467"/>
                  </a:lnTo>
                  <a:lnTo>
                    <a:pt x="126874" y="110366"/>
                  </a:lnTo>
                  <a:lnTo>
                    <a:pt x="127650" y="96968"/>
                  </a:lnTo>
                  <a:lnTo>
                    <a:pt x="127339" y="83532"/>
                  </a:lnTo>
                  <a:lnTo>
                    <a:pt x="126136" y="70430"/>
                  </a:lnTo>
                  <a:lnTo>
                    <a:pt x="124255" y="57849"/>
                  </a:lnTo>
                  <a:lnTo>
                    <a:pt x="122031" y="46042"/>
                  </a:lnTo>
                  <a:lnTo>
                    <a:pt x="119701" y="34169"/>
                  </a:lnTo>
                  <a:lnTo>
                    <a:pt x="117061" y="20070"/>
                  </a:lnTo>
                  <a:lnTo>
                    <a:pt x="11370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8653657" y="4632275"/>
              <a:ext cx="101053" cy="230652"/>
            </a:xfrm>
            <a:custGeom>
              <a:avLst/>
              <a:gdLst/>
              <a:ahLst/>
              <a:cxnLst/>
              <a:rect l="0" t="0" r="0" b="0"/>
              <a:pathLst>
                <a:path w="101053" h="230652">
                  <a:moveTo>
                    <a:pt x="6295" y="168456"/>
                  </a:moveTo>
                  <a:lnTo>
                    <a:pt x="9228" y="177258"/>
                  </a:lnTo>
                  <a:lnTo>
                    <a:pt x="12011" y="185604"/>
                  </a:lnTo>
                  <a:lnTo>
                    <a:pt x="14916" y="194303"/>
                  </a:lnTo>
                  <a:lnTo>
                    <a:pt x="18129" y="203424"/>
                  </a:lnTo>
                  <a:lnTo>
                    <a:pt x="21942" y="212919"/>
                  </a:lnTo>
                  <a:lnTo>
                    <a:pt x="26438" y="222632"/>
                  </a:lnTo>
                  <a:lnTo>
                    <a:pt x="30829" y="229704"/>
                  </a:lnTo>
                  <a:lnTo>
                    <a:pt x="33619" y="230651"/>
                  </a:lnTo>
                  <a:lnTo>
                    <a:pt x="34328" y="226548"/>
                  </a:lnTo>
                  <a:lnTo>
                    <a:pt x="33458" y="219027"/>
                  </a:lnTo>
                  <a:lnTo>
                    <a:pt x="31577" y="209264"/>
                  </a:lnTo>
                  <a:lnTo>
                    <a:pt x="29078" y="198044"/>
                  </a:lnTo>
                  <a:lnTo>
                    <a:pt x="26203" y="186035"/>
                  </a:lnTo>
                  <a:lnTo>
                    <a:pt x="23096" y="173873"/>
                  </a:lnTo>
                  <a:lnTo>
                    <a:pt x="19846" y="161902"/>
                  </a:lnTo>
                  <a:lnTo>
                    <a:pt x="16503" y="150230"/>
                  </a:lnTo>
                  <a:lnTo>
                    <a:pt x="13103" y="138848"/>
                  </a:lnTo>
                  <a:lnTo>
                    <a:pt x="9670" y="127699"/>
                  </a:lnTo>
                  <a:lnTo>
                    <a:pt x="6380" y="116566"/>
                  </a:lnTo>
                  <a:lnTo>
                    <a:pt x="3549" y="105090"/>
                  </a:lnTo>
                  <a:lnTo>
                    <a:pt x="1324" y="93112"/>
                  </a:lnTo>
                  <a:lnTo>
                    <a:pt x="0" y="80965"/>
                  </a:lnTo>
                  <a:lnTo>
                    <a:pt x="92" y="69342"/>
                  </a:lnTo>
                  <a:lnTo>
                    <a:pt x="1755" y="58605"/>
                  </a:lnTo>
                  <a:lnTo>
                    <a:pt x="4992" y="48940"/>
                  </a:lnTo>
                  <a:lnTo>
                    <a:pt x="9830" y="40520"/>
                  </a:lnTo>
                  <a:lnTo>
                    <a:pt x="16122" y="33303"/>
                  </a:lnTo>
                  <a:lnTo>
                    <a:pt x="23599" y="27101"/>
                  </a:lnTo>
                  <a:lnTo>
                    <a:pt x="31980" y="21685"/>
                  </a:lnTo>
                  <a:lnTo>
                    <a:pt x="41016" y="16855"/>
                  </a:lnTo>
                  <a:lnTo>
                    <a:pt x="50445" y="12594"/>
                  </a:lnTo>
                  <a:lnTo>
                    <a:pt x="61116" y="8647"/>
                  </a:lnTo>
                  <a:lnTo>
                    <a:pt x="76200" y="4666"/>
                  </a:lnTo>
                  <a:lnTo>
                    <a:pt x="10105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8758759" y="4682218"/>
              <a:ext cx="322334" cy="215281"/>
            </a:xfrm>
            <a:custGeom>
              <a:avLst/>
              <a:gdLst/>
              <a:ahLst/>
              <a:cxnLst/>
              <a:rect l="0" t="0" r="0" b="0"/>
              <a:pathLst>
                <a:path w="322334" h="215281">
                  <a:moveTo>
                    <a:pt x="38064" y="129042"/>
                  </a:moveTo>
                  <a:lnTo>
                    <a:pt x="46865" y="126108"/>
                  </a:lnTo>
                  <a:lnTo>
                    <a:pt x="55211" y="123326"/>
                  </a:lnTo>
                  <a:lnTo>
                    <a:pt x="63906" y="120417"/>
                  </a:lnTo>
                  <a:lnTo>
                    <a:pt x="72853" y="117031"/>
                  </a:lnTo>
                  <a:lnTo>
                    <a:pt x="81699" y="112569"/>
                  </a:lnTo>
                  <a:lnTo>
                    <a:pt x="90234" y="106799"/>
                  </a:lnTo>
                  <a:lnTo>
                    <a:pt x="98251" y="99810"/>
                  </a:lnTo>
                  <a:lnTo>
                    <a:pt x="105479" y="91826"/>
                  </a:lnTo>
                  <a:lnTo>
                    <a:pt x="111842" y="83085"/>
                  </a:lnTo>
                  <a:lnTo>
                    <a:pt x="116944" y="73794"/>
                  </a:lnTo>
                  <a:lnTo>
                    <a:pt x="120016" y="64112"/>
                  </a:lnTo>
                  <a:lnTo>
                    <a:pt x="120820" y="54164"/>
                  </a:lnTo>
                  <a:lnTo>
                    <a:pt x="119581" y="44197"/>
                  </a:lnTo>
                  <a:lnTo>
                    <a:pt x="116697" y="34579"/>
                  </a:lnTo>
                  <a:lnTo>
                    <a:pt x="112566" y="25489"/>
                  </a:lnTo>
                  <a:lnTo>
                    <a:pt x="107204" y="17250"/>
                  </a:lnTo>
                  <a:lnTo>
                    <a:pt x="100257" y="10394"/>
                  </a:lnTo>
                  <a:lnTo>
                    <a:pt x="91665" y="5089"/>
                  </a:lnTo>
                  <a:lnTo>
                    <a:pt x="81795" y="1511"/>
                  </a:lnTo>
                  <a:lnTo>
                    <a:pt x="71253" y="0"/>
                  </a:lnTo>
                  <a:lnTo>
                    <a:pt x="60469" y="545"/>
                  </a:lnTo>
                  <a:lnTo>
                    <a:pt x="49974" y="3011"/>
                  </a:lnTo>
                  <a:lnTo>
                    <a:pt x="40467" y="7324"/>
                  </a:lnTo>
                  <a:lnTo>
                    <a:pt x="32228" y="13258"/>
                  </a:lnTo>
                  <a:lnTo>
                    <a:pt x="25188" y="20494"/>
                  </a:lnTo>
                  <a:lnTo>
                    <a:pt x="19136" y="28713"/>
                  </a:lnTo>
                  <a:lnTo>
                    <a:pt x="13843" y="37654"/>
                  </a:lnTo>
                  <a:lnTo>
                    <a:pt x="9268" y="47435"/>
                  </a:lnTo>
                  <a:lnTo>
                    <a:pt x="5558" y="58518"/>
                  </a:lnTo>
                  <a:lnTo>
                    <a:pt x="2729" y="71047"/>
                  </a:lnTo>
                  <a:lnTo>
                    <a:pt x="828" y="84716"/>
                  </a:lnTo>
                  <a:lnTo>
                    <a:pt x="0" y="98962"/>
                  </a:lnTo>
                  <a:lnTo>
                    <a:pt x="228" y="113393"/>
                  </a:lnTo>
                  <a:lnTo>
                    <a:pt x="1517" y="127658"/>
                  </a:lnTo>
                  <a:lnTo>
                    <a:pt x="3978" y="141383"/>
                  </a:lnTo>
                  <a:lnTo>
                    <a:pt x="7564" y="154416"/>
                  </a:lnTo>
                  <a:lnTo>
                    <a:pt x="12258" y="166471"/>
                  </a:lnTo>
                  <a:lnTo>
                    <a:pt x="18157" y="177050"/>
                  </a:lnTo>
                  <a:lnTo>
                    <a:pt x="25210" y="186018"/>
                  </a:lnTo>
                  <a:lnTo>
                    <a:pt x="33556" y="193551"/>
                  </a:lnTo>
                  <a:lnTo>
                    <a:pt x="43593" y="199935"/>
                  </a:lnTo>
                  <a:lnTo>
                    <a:pt x="55376" y="205448"/>
                  </a:lnTo>
                  <a:lnTo>
                    <a:pt x="68356" y="210000"/>
                  </a:lnTo>
                  <a:lnTo>
                    <a:pt x="81599" y="213162"/>
                  </a:lnTo>
                  <a:lnTo>
                    <a:pt x="94548" y="214814"/>
                  </a:lnTo>
                  <a:lnTo>
                    <a:pt x="107342" y="215280"/>
                  </a:lnTo>
                  <a:lnTo>
                    <a:pt x="120605" y="215138"/>
                  </a:lnTo>
                  <a:lnTo>
                    <a:pt x="134672" y="214785"/>
                  </a:lnTo>
                  <a:lnTo>
                    <a:pt x="149408" y="214415"/>
                  </a:lnTo>
                  <a:lnTo>
                    <a:pt x="164387" y="214100"/>
                  </a:lnTo>
                  <a:lnTo>
                    <a:pt x="179325" y="213857"/>
                  </a:lnTo>
                  <a:lnTo>
                    <a:pt x="194274" y="213677"/>
                  </a:lnTo>
                  <a:lnTo>
                    <a:pt x="209522" y="213549"/>
                  </a:lnTo>
                  <a:lnTo>
                    <a:pt x="225215" y="213460"/>
                  </a:lnTo>
                  <a:lnTo>
                    <a:pt x="241168" y="213398"/>
                  </a:lnTo>
                  <a:lnTo>
                    <a:pt x="258833" y="213350"/>
                  </a:lnTo>
                  <a:lnTo>
                    <a:pt x="283118" y="213309"/>
                  </a:lnTo>
                  <a:lnTo>
                    <a:pt x="322333" y="2132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759894" y="374156"/>
            <a:ext cx="8454384" cy="6456283"/>
            <a:chOff x="759894" y="374156"/>
            <a:chExt cx="8454384" cy="6456283"/>
          </a:xfrm>
        </p:grpSpPr>
        <p:pic>
          <p:nvPicPr>
            <p:cNvPr id="2" name="Picture 1" descr="clipboard.png"/>
            <p:cNvPicPr>
              <a:picLocks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689100" y="812800"/>
              <a:ext cx="6633464" cy="5535676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sp>
          <p:nvSpPr>
            <p:cNvPr id="3" name="Freeform 2"/>
            <p:cNvSpPr/>
            <p:nvPr/>
          </p:nvSpPr>
          <p:spPr>
            <a:xfrm>
              <a:off x="759894" y="788606"/>
              <a:ext cx="989678" cy="3186297"/>
            </a:xfrm>
            <a:custGeom>
              <a:avLst/>
              <a:gdLst/>
              <a:ahLst/>
              <a:cxnLst/>
              <a:rect l="0" t="0" r="0" b="0"/>
              <a:pathLst>
                <a:path w="989678" h="3186297">
                  <a:moveTo>
                    <a:pt x="0" y="680514"/>
                  </a:moveTo>
                  <a:lnTo>
                    <a:pt x="60730" y="660270"/>
                  </a:lnTo>
                  <a:lnTo>
                    <a:pt x="112620" y="646700"/>
                  </a:lnTo>
                  <a:lnTo>
                    <a:pt x="159451" y="635270"/>
                  </a:lnTo>
                  <a:lnTo>
                    <a:pt x="214141" y="624474"/>
                  </a:lnTo>
                  <a:lnTo>
                    <a:pt x="263620" y="619456"/>
                  </a:lnTo>
                  <a:lnTo>
                    <a:pt x="321091" y="616590"/>
                  </a:lnTo>
                  <a:lnTo>
                    <a:pt x="373691" y="609092"/>
                  </a:lnTo>
                  <a:lnTo>
                    <a:pt x="403561" y="605487"/>
                  </a:lnTo>
                  <a:lnTo>
                    <a:pt x="462325" y="583228"/>
                  </a:lnTo>
                  <a:lnTo>
                    <a:pt x="506354" y="557658"/>
                  </a:lnTo>
                  <a:lnTo>
                    <a:pt x="531932" y="535444"/>
                  </a:lnTo>
                  <a:lnTo>
                    <a:pt x="546420" y="509974"/>
                  </a:lnTo>
                  <a:lnTo>
                    <a:pt x="564889" y="447659"/>
                  </a:lnTo>
                  <a:lnTo>
                    <a:pt x="579040" y="390326"/>
                  </a:lnTo>
                  <a:lnTo>
                    <a:pt x="598689" y="344513"/>
                  </a:lnTo>
                  <a:lnTo>
                    <a:pt x="618286" y="317875"/>
                  </a:lnTo>
                  <a:lnTo>
                    <a:pt x="641342" y="305652"/>
                  </a:lnTo>
                  <a:lnTo>
                    <a:pt x="703905" y="284489"/>
                  </a:lnTo>
                  <a:lnTo>
                    <a:pt x="753465" y="270011"/>
                  </a:lnTo>
                  <a:lnTo>
                    <a:pt x="781750" y="260592"/>
                  </a:lnTo>
                  <a:lnTo>
                    <a:pt x="802119" y="244707"/>
                  </a:lnTo>
                  <a:lnTo>
                    <a:pt x="841613" y="187325"/>
                  </a:lnTo>
                  <a:lnTo>
                    <a:pt x="860019" y="151458"/>
                  </a:lnTo>
                  <a:lnTo>
                    <a:pt x="869763" y="111195"/>
                  </a:lnTo>
                  <a:lnTo>
                    <a:pt x="874381" y="84722"/>
                  </a:lnTo>
                  <a:lnTo>
                    <a:pt x="902933" y="28317"/>
                  </a:lnTo>
                  <a:lnTo>
                    <a:pt x="923292" y="1920"/>
                  </a:lnTo>
                  <a:lnTo>
                    <a:pt x="929043" y="0"/>
                  </a:lnTo>
                  <a:lnTo>
                    <a:pt x="934047" y="2230"/>
                  </a:lnTo>
                  <a:lnTo>
                    <a:pt x="938553" y="7226"/>
                  </a:lnTo>
                  <a:lnTo>
                    <a:pt x="943559" y="25256"/>
                  </a:lnTo>
                  <a:lnTo>
                    <a:pt x="947037" y="88467"/>
                  </a:lnTo>
                  <a:lnTo>
                    <a:pt x="947460" y="143769"/>
                  </a:lnTo>
                  <a:lnTo>
                    <a:pt x="941955" y="199754"/>
                  </a:lnTo>
                  <a:lnTo>
                    <a:pt x="935668" y="254703"/>
                  </a:lnTo>
                  <a:lnTo>
                    <a:pt x="913445" y="311401"/>
                  </a:lnTo>
                  <a:lnTo>
                    <a:pt x="898170" y="367697"/>
                  </a:lnTo>
                  <a:lnTo>
                    <a:pt x="888114" y="428013"/>
                  </a:lnTo>
                  <a:lnTo>
                    <a:pt x="885129" y="481202"/>
                  </a:lnTo>
                  <a:lnTo>
                    <a:pt x="884539" y="536768"/>
                  </a:lnTo>
                  <a:lnTo>
                    <a:pt x="884422" y="592805"/>
                  </a:lnTo>
                  <a:lnTo>
                    <a:pt x="884400" y="648934"/>
                  </a:lnTo>
                  <a:lnTo>
                    <a:pt x="884395" y="710671"/>
                  </a:lnTo>
                  <a:lnTo>
                    <a:pt x="884394" y="770785"/>
                  </a:lnTo>
                  <a:lnTo>
                    <a:pt x="884394" y="827720"/>
                  </a:lnTo>
                  <a:lnTo>
                    <a:pt x="877158" y="890842"/>
                  </a:lnTo>
                  <a:lnTo>
                    <a:pt x="868710" y="952605"/>
                  </a:lnTo>
                  <a:lnTo>
                    <a:pt x="855711" y="1009799"/>
                  </a:lnTo>
                  <a:lnTo>
                    <a:pt x="845955" y="1071404"/>
                  </a:lnTo>
                  <a:lnTo>
                    <a:pt x="839886" y="1128650"/>
                  </a:lnTo>
                  <a:lnTo>
                    <a:pt x="825587" y="1186447"/>
                  </a:lnTo>
                  <a:lnTo>
                    <a:pt x="822085" y="1242449"/>
                  </a:lnTo>
                  <a:lnTo>
                    <a:pt x="821478" y="1292329"/>
                  </a:lnTo>
                  <a:lnTo>
                    <a:pt x="821298" y="1344154"/>
                  </a:lnTo>
                  <a:lnTo>
                    <a:pt x="821245" y="1393434"/>
                  </a:lnTo>
                  <a:lnTo>
                    <a:pt x="821230" y="1440791"/>
                  </a:lnTo>
                  <a:lnTo>
                    <a:pt x="821224" y="1503606"/>
                  </a:lnTo>
                  <a:lnTo>
                    <a:pt x="821223" y="1552463"/>
                  </a:lnTo>
                  <a:lnTo>
                    <a:pt x="821223" y="1612969"/>
                  </a:lnTo>
                  <a:lnTo>
                    <a:pt x="821223" y="1641640"/>
                  </a:lnTo>
                  <a:lnTo>
                    <a:pt x="824732" y="1648818"/>
                  </a:lnTo>
                  <a:lnTo>
                    <a:pt x="830581" y="1651264"/>
                  </a:lnTo>
                  <a:lnTo>
                    <a:pt x="837990" y="1650554"/>
                  </a:lnTo>
                  <a:lnTo>
                    <a:pt x="852462" y="1640407"/>
                  </a:lnTo>
                  <a:lnTo>
                    <a:pt x="859596" y="1632788"/>
                  </a:lnTo>
                  <a:lnTo>
                    <a:pt x="867523" y="1611844"/>
                  </a:lnTo>
                  <a:lnTo>
                    <a:pt x="883791" y="1560271"/>
                  </a:lnTo>
                  <a:lnTo>
                    <a:pt x="909534" y="1506193"/>
                  </a:lnTo>
                  <a:lnTo>
                    <a:pt x="938542" y="1449681"/>
                  </a:lnTo>
                  <a:lnTo>
                    <a:pt x="953018" y="1404756"/>
                  </a:lnTo>
                  <a:lnTo>
                    <a:pt x="958929" y="1362127"/>
                  </a:lnTo>
                  <a:lnTo>
                    <a:pt x="984302" y="1300131"/>
                  </a:lnTo>
                  <a:lnTo>
                    <a:pt x="988617" y="1248050"/>
                  </a:lnTo>
                  <a:lnTo>
                    <a:pt x="989469" y="1187114"/>
                  </a:lnTo>
                  <a:lnTo>
                    <a:pt x="989637" y="1127157"/>
                  </a:lnTo>
                  <a:lnTo>
                    <a:pt x="989671" y="1070253"/>
                  </a:lnTo>
                  <a:lnTo>
                    <a:pt x="989677" y="1013953"/>
                  </a:lnTo>
                  <a:lnTo>
                    <a:pt x="969892" y="955184"/>
                  </a:lnTo>
                  <a:lnTo>
                    <a:pt x="954835" y="912324"/>
                  </a:lnTo>
                  <a:lnTo>
                    <a:pt x="950072" y="911093"/>
                  </a:lnTo>
                  <a:lnTo>
                    <a:pt x="944557" y="916122"/>
                  </a:lnTo>
                  <a:lnTo>
                    <a:pt x="928736" y="948025"/>
                  </a:lnTo>
                  <a:lnTo>
                    <a:pt x="909253" y="1007247"/>
                  </a:lnTo>
                  <a:lnTo>
                    <a:pt x="898100" y="1060302"/>
                  </a:lnTo>
                  <a:lnTo>
                    <a:pt x="895550" y="1115842"/>
                  </a:lnTo>
                  <a:lnTo>
                    <a:pt x="895108" y="1169029"/>
                  </a:lnTo>
                  <a:lnTo>
                    <a:pt x="894977" y="1223652"/>
                  </a:lnTo>
                  <a:lnTo>
                    <a:pt x="894938" y="1276882"/>
                  </a:lnTo>
                  <a:lnTo>
                    <a:pt x="894929" y="1318353"/>
                  </a:lnTo>
                  <a:lnTo>
                    <a:pt x="894925" y="1362911"/>
                  </a:lnTo>
                  <a:lnTo>
                    <a:pt x="894923" y="1406111"/>
                  </a:lnTo>
                  <a:lnTo>
                    <a:pt x="894923" y="1458066"/>
                  </a:lnTo>
                  <a:lnTo>
                    <a:pt x="894923" y="1510404"/>
                  </a:lnTo>
                  <a:lnTo>
                    <a:pt x="894922" y="1568516"/>
                  </a:lnTo>
                  <a:lnTo>
                    <a:pt x="894922" y="1626808"/>
                  </a:lnTo>
                  <a:lnTo>
                    <a:pt x="894922" y="1689612"/>
                  </a:lnTo>
                  <a:lnTo>
                    <a:pt x="894922" y="1752667"/>
                  </a:lnTo>
                  <a:lnTo>
                    <a:pt x="894922" y="1813042"/>
                  </a:lnTo>
                  <a:lnTo>
                    <a:pt x="894922" y="1873148"/>
                  </a:lnTo>
                  <a:lnTo>
                    <a:pt x="894922" y="1935410"/>
                  </a:lnTo>
                  <a:lnTo>
                    <a:pt x="894922" y="1993939"/>
                  </a:lnTo>
                  <a:lnTo>
                    <a:pt x="894922" y="2042328"/>
                  </a:lnTo>
                  <a:lnTo>
                    <a:pt x="894922" y="2104312"/>
                  </a:lnTo>
                  <a:lnTo>
                    <a:pt x="894922" y="2155230"/>
                  </a:lnTo>
                  <a:lnTo>
                    <a:pt x="889333" y="2213659"/>
                  </a:lnTo>
                  <a:lnTo>
                    <a:pt x="885369" y="2267401"/>
                  </a:lnTo>
                  <a:lnTo>
                    <a:pt x="881467" y="2319957"/>
                  </a:lnTo>
                  <a:lnTo>
                    <a:pt x="866461" y="2382442"/>
                  </a:lnTo>
                  <a:lnTo>
                    <a:pt x="855852" y="2433755"/>
                  </a:lnTo>
                  <a:lnTo>
                    <a:pt x="853409" y="2493933"/>
                  </a:lnTo>
                  <a:lnTo>
                    <a:pt x="852927" y="2550881"/>
                  </a:lnTo>
                  <a:lnTo>
                    <a:pt x="852832" y="2607190"/>
                  </a:lnTo>
                  <a:lnTo>
                    <a:pt x="852813" y="2663373"/>
                  </a:lnTo>
                  <a:lnTo>
                    <a:pt x="852809" y="2720701"/>
                  </a:lnTo>
                  <a:lnTo>
                    <a:pt x="852808" y="2784018"/>
                  </a:lnTo>
                  <a:lnTo>
                    <a:pt x="852808" y="2830796"/>
                  </a:lnTo>
                  <a:lnTo>
                    <a:pt x="852808" y="2893416"/>
                  </a:lnTo>
                  <a:lnTo>
                    <a:pt x="851638" y="2949675"/>
                  </a:lnTo>
                  <a:lnTo>
                    <a:pt x="838154" y="3006654"/>
                  </a:lnTo>
                  <a:lnTo>
                    <a:pt x="833016" y="3057701"/>
                  </a:lnTo>
                  <a:lnTo>
                    <a:pt x="828881" y="3109725"/>
                  </a:lnTo>
                  <a:lnTo>
                    <a:pt x="822287" y="3131208"/>
                  </a:lnTo>
                  <a:lnTo>
                    <a:pt x="805229" y="3164063"/>
                  </a:lnTo>
                  <a:lnTo>
                    <a:pt x="800166" y="3186296"/>
                  </a:lnTo>
                </a:path>
              </a:pathLst>
            </a:custGeom>
            <a:ln w="1905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433718" y="3632768"/>
              <a:ext cx="5664332" cy="3197671"/>
            </a:xfrm>
            <a:custGeom>
              <a:avLst/>
              <a:gdLst/>
              <a:ahLst/>
              <a:cxnLst/>
              <a:rect l="0" t="0" r="0" b="0"/>
              <a:pathLst>
                <a:path w="5664332" h="3197671">
                  <a:moveTo>
                    <a:pt x="210570" y="1731896"/>
                  </a:moveTo>
                  <a:lnTo>
                    <a:pt x="227380" y="1680293"/>
                  </a:lnTo>
                  <a:lnTo>
                    <a:pt x="245317" y="1616911"/>
                  </a:lnTo>
                  <a:lnTo>
                    <a:pt x="259730" y="1554327"/>
                  </a:lnTo>
                  <a:lnTo>
                    <a:pt x="275959" y="1499388"/>
                  </a:lnTo>
                  <a:lnTo>
                    <a:pt x="282977" y="1451785"/>
                  </a:lnTo>
                  <a:lnTo>
                    <a:pt x="291945" y="1402325"/>
                  </a:lnTo>
                  <a:lnTo>
                    <a:pt x="302336" y="1343098"/>
                  </a:lnTo>
                  <a:lnTo>
                    <a:pt x="304735" y="1280750"/>
                  </a:lnTo>
                  <a:lnTo>
                    <a:pt x="305209" y="1220514"/>
                  </a:lnTo>
                  <a:lnTo>
                    <a:pt x="305303" y="1163556"/>
                  </a:lnTo>
                  <a:lnTo>
                    <a:pt x="302976" y="1137709"/>
                  </a:lnTo>
                  <a:lnTo>
                    <a:pt x="288658" y="1095813"/>
                  </a:lnTo>
                  <a:lnTo>
                    <a:pt x="277612" y="1036656"/>
                  </a:lnTo>
                  <a:lnTo>
                    <a:pt x="274505" y="983609"/>
                  </a:lnTo>
                  <a:lnTo>
                    <a:pt x="266606" y="921317"/>
                  </a:lnTo>
                  <a:lnTo>
                    <a:pt x="263883" y="867889"/>
                  </a:lnTo>
                  <a:lnTo>
                    <a:pt x="263345" y="812275"/>
                  </a:lnTo>
                  <a:lnTo>
                    <a:pt x="251777" y="753653"/>
                  </a:lnTo>
                  <a:lnTo>
                    <a:pt x="233847" y="701393"/>
                  </a:lnTo>
                  <a:lnTo>
                    <a:pt x="197280" y="646495"/>
                  </a:lnTo>
                  <a:lnTo>
                    <a:pt x="184925" y="614420"/>
                  </a:lnTo>
                  <a:lnTo>
                    <a:pt x="180158" y="562252"/>
                  </a:lnTo>
                  <a:lnTo>
                    <a:pt x="179216" y="501298"/>
                  </a:lnTo>
                  <a:lnTo>
                    <a:pt x="184642" y="461434"/>
                  </a:lnTo>
                  <a:lnTo>
                    <a:pt x="212804" y="404148"/>
                  </a:lnTo>
                  <a:lnTo>
                    <a:pt x="240613" y="342033"/>
                  </a:lnTo>
                  <a:lnTo>
                    <a:pt x="257535" y="298830"/>
                  </a:lnTo>
                  <a:lnTo>
                    <a:pt x="262091" y="246449"/>
                  </a:lnTo>
                  <a:lnTo>
                    <a:pt x="262991" y="191042"/>
                  </a:lnTo>
                  <a:lnTo>
                    <a:pt x="263169" y="135038"/>
                  </a:lnTo>
                  <a:lnTo>
                    <a:pt x="263204" y="78915"/>
                  </a:lnTo>
                  <a:lnTo>
                    <a:pt x="257621" y="28358"/>
                  </a:lnTo>
                  <a:lnTo>
                    <a:pt x="242968" y="899"/>
                  </a:lnTo>
                  <a:lnTo>
                    <a:pt x="235678" y="0"/>
                  </a:lnTo>
                  <a:lnTo>
                    <a:pt x="227309" y="4081"/>
                  </a:lnTo>
                  <a:lnTo>
                    <a:pt x="172329" y="54289"/>
                  </a:lnTo>
                  <a:lnTo>
                    <a:pt x="136918" y="112347"/>
                  </a:lnTo>
                  <a:lnTo>
                    <a:pt x="109017" y="173704"/>
                  </a:lnTo>
                  <a:lnTo>
                    <a:pt x="76776" y="235235"/>
                  </a:lnTo>
                  <a:lnTo>
                    <a:pt x="51387" y="294285"/>
                  </a:lnTo>
                  <a:lnTo>
                    <a:pt x="40826" y="352223"/>
                  </a:lnTo>
                  <a:lnTo>
                    <a:pt x="34323" y="400886"/>
                  </a:lnTo>
                  <a:lnTo>
                    <a:pt x="29277" y="462877"/>
                  </a:lnTo>
                  <a:lnTo>
                    <a:pt x="23540" y="510441"/>
                  </a:lnTo>
                  <a:lnTo>
                    <a:pt x="17091" y="562777"/>
                  </a:lnTo>
                  <a:lnTo>
                    <a:pt x="10326" y="610993"/>
                  </a:lnTo>
                  <a:lnTo>
                    <a:pt x="4589" y="658159"/>
                  </a:lnTo>
                  <a:lnTo>
                    <a:pt x="2039" y="710317"/>
                  </a:lnTo>
                  <a:lnTo>
                    <a:pt x="906" y="767814"/>
                  </a:lnTo>
                  <a:lnTo>
                    <a:pt x="403" y="827293"/>
                  </a:lnTo>
                  <a:lnTo>
                    <a:pt x="179" y="884924"/>
                  </a:lnTo>
                  <a:lnTo>
                    <a:pt x="79" y="932374"/>
                  </a:lnTo>
                  <a:lnTo>
                    <a:pt x="23" y="995092"/>
                  </a:lnTo>
                  <a:lnTo>
                    <a:pt x="7" y="1055009"/>
                  </a:lnTo>
                  <a:lnTo>
                    <a:pt x="2" y="1109807"/>
                  </a:lnTo>
                  <a:lnTo>
                    <a:pt x="1" y="1159444"/>
                  </a:lnTo>
                  <a:lnTo>
                    <a:pt x="0" y="1200523"/>
                  </a:lnTo>
                  <a:lnTo>
                    <a:pt x="0" y="1247796"/>
                  </a:lnTo>
                  <a:lnTo>
                    <a:pt x="2340" y="1292179"/>
                  </a:lnTo>
                  <a:lnTo>
                    <a:pt x="6239" y="1334636"/>
                  </a:lnTo>
                  <a:lnTo>
                    <a:pt x="11178" y="1375809"/>
                  </a:lnTo>
                  <a:lnTo>
                    <a:pt x="17981" y="1426654"/>
                  </a:lnTo>
                  <a:lnTo>
                    <a:pt x="26025" y="1483948"/>
                  </a:lnTo>
                  <a:lnTo>
                    <a:pt x="34897" y="1545540"/>
                  </a:lnTo>
                  <a:lnTo>
                    <a:pt x="43152" y="1598300"/>
                  </a:lnTo>
                  <a:lnTo>
                    <a:pt x="50995" y="1645172"/>
                  </a:lnTo>
                  <a:lnTo>
                    <a:pt x="58563" y="1688118"/>
                  </a:lnTo>
                  <a:lnTo>
                    <a:pt x="67118" y="1723767"/>
                  </a:lnTo>
                  <a:lnTo>
                    <a:pt x="85982" y="1782096"/>
                  </a:lnTo>
                  <a:lnTo>
                    <a:pt x="99825" y="1828296"/>
                  </a:lnTo>
                  <a:lnTo>
                    <a:pt x="114196" y="1880952"/>
                  </a:lnTo>
                  <a:lnTo>
                    <a:pt x="135221" y="1943736"/>
                  </a:lnTo>
                  <a:lnTo>
                    <a:pt x="156024" y="1999183"/>
                  </a:lnTo>
                  <a:lnTo>
                    <a:pt x="179720" y="2051298"/>
                  </a:lnTo>
                  <a:lnTo>
                    <a:pt x="199349" y="2102874"/>
                  </a:lnTo>
                  <a:lnTo>
                    <a:pt x="225080" y="2158038"/>
                  </a:lnTo>
                  <a:lnTo>
                    <a:pt x="243535" y="2218430"/>
                  </a:lnTo>
                  <a:lnTo>
                    <a:pt x="256807" y="2281536"/>
                  </a:lnTo>
                  <a:lnTo>
                    <a:pt x="263621" y="2314741"/>
                  </a:lnTo>
                  <a:lnTo>
                    <a:pt x="270504" y="2348577"/>
                  </a:lnTo>
                  <a:lnTo>
                    <a:pt x="278602" y="2389851"/>
                  </a:lnTo>
                  <a:lnTo>
                    <a:pt x="287510" y="2436085"/>
                  </a:lnTo>
                  <a:lnTo>
                    <a:pt x="296958" y="2485625"/>
                  </a:lnTo>
                  <a:lnTo>
                    <a:pt x="303257" y="2523331"/>
                  </a:lnTo>
                  <a:lnTo>
                    <a:pt x="310256" y="2577704"/>
                  </a:lnTo>
                  <a:lnTo>
                    <a:pt x="319785" y="2629034"/>
                  </a:lnTo>
                  <a:lnTo>
                    <a:pt x="324428" y="2677647"/>
                  </a:lnTo>
                  <a:lnTo>
                    <a:pt x="333233" y="2739241"/>
                  </a:lnTo>
                  <a:lnTo>
                    <a:pt x="335822" y="2792840"/>
                  </a:lnTo>
                  <a:lnTo>
                    <a:pt x="336427" y="2840596"/>
                  </a:lnTo>
                  <a:lnTo>
                    <a:pt x="336816" y="2899850"/>
                  </a:lnTo>
                  <a:lnTo>
                    <a:pt x="336893" y="2842230"/>
                  </a:lnTo>
                  <a:lnTo>
                    <a:pt x="336906" y="2786180"/>
                  </a:lnTo>
                  <a:lnTo>
                    <a:pt x="336910" y="2729409"/>
                  </a:lnTo>
                  <a:lnTo>
                    <a:pt x="336911" y="2687622"/>
                  </a:lnTo>
                  <a:lnTo>
                    <a:pt x="336911" y="2641754"/>
                  </a:lnTo>
                  <a:lnTo>
                    <a:pt x="340031" y="2597191"/>
                  </a:lnTo>
                  <a:lnTo>
                    <a:pt x="344147" y="2552819"/>
                  </a:lnTo>
                  <a:lnTo>
                    <a:pt x="345977" y="2505803"/>
                  </a:lnTo>
                  <a:lnTo>
                    <a:pt x="347007" y="2444473"/>
                  </a:lnTo>
                  <a:lnTo>
                    <a:pt x="347312" y="2383667"/>
                  </a:lnTo>
                  <a:lnTo>
                    <a:pt x="347402" y="2326786"/>
                  </a:lnTo>
                  <a:lnTo>
                    <a:pt x="347429" y="2267298"/>
                  </a:lnTo>
                  <a:lnTo>
                    <a:pt x="347437" y="2216397"/>
                  </a:lnTo>
                  <a:lnTo>
                    <a:pt x="344319" y="2170668"/>
                  </a:lnTo>
                  <a:lnTo>
                    <a:pt x="337864" y="2115249"/>
                  </a:lnTo>
                  <a:lnTo>
                    <a:pt x="327196" y="2055523"/>
                  </a:lnTo>
                  <a:lnTo>
                    <a:pt x="317776" y="2000123"/>
                  </a:lnTo>
                  <a:lnTo>
                    <a:pt x="310860" y="1951713"/>
                  </a:lnTo>
                  <a:lnTo>
                    <a:pt x="308136" y="1898153"/>
                  </a:lnTo>
                  <a:lnTo>
                    <a:pt x="317103" y="1838133"/>
                  </a:lnTo>
                  <a:lnTo>
                    <a:pt x="329873" y="1798469"/>
                  </a:lnTo>
                  <a:lnTo>
                    <a:pt x="349559" y="1753625"/>
                  </a:lnTo>
                  <a:lnTo>
                    <a:pt x="355477" y="1715977"/>
                  </a:lnTo>
                  <a:lnTo>
                    <a:pt x="352798" y="1711925"/>
                  </a:lnTo>
                  <a:lnTo>
                    <a:pt x="347503" y="1713902"/>
                  </a:lnTo>
                  <a:lnTo>
                    <a:pt x="340463" y="1719901"/>
                  </a:lnTo>
                  <a:lnTo>
                    <a:pt x="311184" y="1771554"/>
                  </a:lnTo>
                  <a:lnTo>
                    <a:pt x="282885" y="1822155"/>
                  </a:lnTo>
                  <a:lnTo>
                    <a:pt x="252274" y="1879912"/>
                  </a:lnTo>
                  <a:lnTo>
                    <a:pt x="223316" y="1932250"/>
                  </a:lnTo>
                  <a:lnTo>
                    <a:pt x="198746" y="1985681"/>
                  </a:lnTo>
                  <a:lnTo>
                    <a:pt x="187768" y="2014315"/>
                  </a:lnTo>
                  <a:lnTo>
                    <a:pt x="180719" y="2077238"/>
                  </a:lnTo>
                  <a:lnTo>
                    <a:pt x="179327" y="2135074"/>
                  </a:lnTo>
                  <a:lnTo>
                    <a:pt x="179052" y="2193898"/>
                  </a:lnTo>
                  <a:lnTo>
                    <a:pt x="179004" y="2248201"/>
                  </a:lnTo>
                  <a:lnTo>
                    <a:pt x="178990" y="2297306"/>
                  </a:lnTo>
                  <a:lnTo>
                    <a:pt x="180156" y="2354100"/>
                  </a:lnTo>
                  <a:lnTo>
                    <a:pt x="187390" y="2406153"/>
                  </a:lnTo>
                  <a:lnTo>
                    <a:pt x="203435" y="2456368"/>
                  </a:lnTo>
                  <a:lnTo>
                    <a:pt x="228787" y="2505672"/>
                  </a:lnTo>
                  <a:lnTo>
                    <a:pt x="255156" y="2566536"/>
                  </a:lnTo>
                  <a:lnTo>
                    <a:pt x="276652" y="2625812"/>
                  </a:lnTo>
                  <a:lnTo>
                    <a:pt x="287444" y="2682035"/>
                  </a:lnTo>
                  <a:lnTo>
                    <a:pt x="346599" y="2741961"/>
                  </a:lnTo>
                  <a:lnTo>
                    <a:pt x="380939" y="2770576"/>
                  </a:lnTo>
                  <a:lnTo>
                    <a:pt x="442365" y="2798156"/>
                  </a:lnTo>
                  <a:lnTo>
                    <a:pt x="496189" y="2803537"/>
                  </a:lnTo>
                  <a:lnTo>
                    <a:pt x="546912" y="2804796"/>
                  </a:lnTo>
                  <a:lnTo>
                    <a:pt x="598701" y="2805356"/>
                  </a:lnTo>
                  <a:lnTo>
                    <a:pt x="655335" y="2805670"/>
                  </a:lnTo>
                  <a:lnTo>
                    <a:pt x="708640" y="2805764"/>
                  </a:lnTo>
                  <a:lnTo>
                    <a:pt x="764988" y="2805791"/>
                  </a:lnTo>
                  <a:lnTo>
                    <a:pt x="813387" y="2805798"/>
                  </a:lnTo>
                  <a:lnTo>
                    <a:pt x="869213" y="2815159"/>
                  </a:lnTo>
                  <a:lnTo>
                    <a:pt x="925610" y="2829848"/>
                  </a:lnTo>
                  <a:lnTo>
                    <a:pt x="974072" y="2844176"/>
                  </a:lnTo>
                  <a:lnTo>
                    <a:pt x="1007350" y="2854781"/>
                  </a:lnTo>
                  <a:lnTo>
                    <a:pt x="1047083" y="2867701"/>
                  </a:lnTo>
                  <a:lnTo>
                    <a:pt x="1091119" y="2882163"/>
                  </a:lnTo>
                  <a:lnTo>
                    <a:pt x="1126326" y="2894145"/>
                  </a:lnTo>
                  <a:lnTo>
                    <a:pt x="1181042" y="2913696"/>
                  </a:lnTo>
                  <a:lnTo>
                    <a:pt x="1216690" y="2929205"/>
                  </a:lnTo>
                  <a:lnTo>
                    <a:pt x="1259173" y="2948902"/>
                  </a:lnTo>
                  <a:lnTo>
                    <a:pt x="1306212" y="2971392"/>
                  </a:lnTo>
                  <a:lnTo>
                    <a:pt x="1356289" y="2989895"/>
                  </a:lnTo>
                  <a:lnTo>
                    <a:pt x="1408390" y="3005739"/>
                  </a:lnTo>
                  <a:lnTo>
                    <a:pt x="1461842" y="3019812"/>
                  </a:lnTo>
                  <a:lnTo>
                    <a:pt x="1531402" y="3032704"/>
                  </a:lnTo>
                  <a:lnTo>
                    <a:pt x="1611700" y="3044808"/>
                  </a:lnTo>
                  <a:lnTo>
                    <a:pt x="1699158" y="3056386"/>
                  </a:lnTo>
                  <a:lnTo>
                    <a:pt x="1801916" y="3066445"/>
                  </a:lnTo>
                  <a:lnTo>
                    <a:pt x="1914876" y="3075490"/>
                  </a:lnTo>
                  <a:lnTo>
                    <a:pt x="2034635" y="3083860"/>
                  </a:lnTo>
                  <a:lnTo>
                    <a:pt x="2143721" y="3091781"/>
                  </a:lnTo>
                  <a:lnTo>
                    <a:pt x="2245691" y="3099400"/>
                  </a:lnTo>
                  <a:lnTo>
                    <a:pt x="2342916" y="3106819"/>
                  </a:lnTo>
                  <a:lnTo>
                    <a:pt x="2420602" y="3112935"/>
                  </a:lnTo>
                  <a:lnTo>
                    <a:pt x="2485260" y="3118182"/>
                  </a:lnTo>
                  <a:lnTo>
                    <a:pt x="2541234" y="3122850"/>
                  </a:lnTo>
                  <a:lnTo>
                    <a:pt x="2612475" y="3131811"/>
                  </a:lnTo>
                  <a:lnTo>
                    <a:pt x="2693894" y="3143635"/>
                  </a:lnTo>
                  <a:lnTo>
                    <a:pt x="2782098" y="3157366"/>
                  </a:lnTo>
                  <a:lnTo>
                    <a:pt x="2850260" y="3167690"/>
                  </a:lnTo>
                  <a:lnTo>
                    <a:pt x="2905060" y="3175743"/>
                  </a:lnTo>
                  <a:lnTo>
                    <a:pt x="2950952" y="3182281"/>
                  </a:lnTo>
                  <a:lnTo>
                    <a:pt x="3016641" y="3187809"/>
                  </a:lnTo>
                  <a:lnTo>
                    <a:pt x="3095529" y="3192665"/>
                  </a:lnTo>
                  <a:lnTo>
                    <a:pt x="3183216" y="3197072"/>
                  </a:lnTo>
                  <a:lnTo>
                    <a:pt x="3281449" y="3197670"/>
                  </a:lnTo>
                  <a:lnTo>
                    <a:pt x="3386711" y="3195729"/>
                  </a:lnTo>
                  <a:lnTo>
                    <a:pt x="3496660" y="3192096"/>
                  </a:lnTo>
                  <a:lnTo>
                    <a:pt x="3602716" y="3182654"/>
                  </a:lnTo>
                  <a:lnTo>
                    <a:pt x="3706174" y="3169341"/>
                  </a:lnTo>
                  <a:lnTo>
                    <a:pt x="3807902" y="3153447"/>
                  </a:lnTo>
                  <a:lnTo>
                    <a:pt x="3893268" y="3138171"/>
                  </a:lnTo>
                  <a:lnTo>
                    <a:pt x="3967726" y="3123307"/>
                  </a:lnTo>
                  <a:lnTo>
                    <a:pt x="4034912" y="3108719"/>
                  </a:lnTo>
                  <a:lnTo>
                    <a:pt x="4097251" y="3091975"/>
                  </a:lnTo>
                  <a:lnTo>
                    <a:pt x="4156357" y="3073793"/>
                  </a:lnTo>
                  <a:lnTo>
                    <a:pt x="4213309" y="3054653"/>
                  </a:lnTo>
                  <a:lnTo>
                    <a:pt x="4262975" y="3034874"/>
                  </a:lnTo>
                  <a:lnTo>
                    <a:pt x="4307784" y="3014669"/>
                  </a:lnTo>
                  <a:lnTo>
                    <a:pt x="4349355" y="2994179"/>
                  </a:lnTo>
                  <a:lnTo>
                    <a:pt x="4391107" y="2966482"/>
                  </a:lnTo>
                  <a:lnTo>
                    <a:pt x="4432980" y="2933980"/>
                  </a:lnTo>
                  <a:lnTo>
                    <a:pt x="4474933" y="2898273"/>
                  </a:lnTo>
                  <a:lnTo>
                    <a:pt x="4522789" y="2859261"/>
                  </a:lnTo>
                  <a:lnTo>
                    <a:pt x="4574580" y="2818045"/>
                  </a:lnTo>
                  <a:lnTo>
                    <a:pt x="4628994" y="2775359"/>
                  </a:lnTo>
                  <a:lnTo>
                    <a:pt x="4676969" y="2737544"/>
                  </a:lnTo>
                  <a:lnTo>
                    <a:pt x="4720650" y="2702975"/>
                  </a:lnTo>
                  <a:lnTo>
                    <a:pt x="4761470" y="2670570"/>
                  </a:lnTo>
                  <a:lnTo>
                    <a:pt x="4799212" y="2644288"/>
                  </a:lnTo>
                  <a:lnTo>
                    <a:pt x="4834901" y="2622088"/>
                  </a:lnTo>
                  <a:lnTo>
                    <a:pt x="4869222" y="2602607"/>
                  </a:lnTo>
                  <a:lnTo>
                    <a:pt x="4929194" y="2568485"/>
                  </a:lnTo>
                  <a:lnTo>
                    <a:pt x="4992503" y="2537722"/>
                  </a:lnTo>
                  <a:lnTo>
                    <a:pt x="5033952" y="2522967"/>
                  </a:lnTo>
                  <a:lnTo>
                    <a:pt x="5079132" y="2508451"/>
                  </a:lnTo>
                  <a:lnTo>
                    <a:pt x="5126800" y="2494094"/>
                  </a:lnTo>
                  <a:lnTo>
                    <a:pt x="5176126" y="2479844"/>
                  </a:lnTo>
                  <a:lnTo>
                    <a:pt x="5226557" y="2465664"/>
                  </a:lnTo>
                  <a:lnTo>
                    <a:pt x="5269537" y="2451532"/>
                  </a:lnTo>
                  <a:lnTo>
                    <a:pt x="5307548" y="2437431"/>
                  </a:lnTo>
                  <a:lnTo>
                    <a:pt x="5342249" y="2423351"/>
                  </a:lnTo>
                  <a:lnTo>
                    <a:pt x="5377080" y="2411625"/>
                  </a:lnTo>
                  <a:lnTo>
                    <a:pt x="5411999" y="2401468"/>
                  </a:lnTo>
                  <a:lnTo>
                    <a:pt x="5446977" y="2392357"/>
                  </a:lnTo>
                  <a:lnTo>
                    <a:pt x="5504559" y="2379114"/>
                  </a:lnTo>
                  <a:lnTo>
                    <a:pt x="5553547" y="2369328"/>
                  </a:lnTo>
                  <a:lnTo>
                    <a:pt x="5615909" y="2358412"/>
                  </a:lnTo>
                  <a:lnTo>
                    <a:pt x="5664331" y="2353077"/>
                  </a:lnTo>
                </a:path>
              </a:pathLst>
            </a:custGeom>
            <a:ln w="1905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823687" y="605783"/>
              <a:ext cx="5390591" cy="231628"/>
            </a:xfrm>
            <a:custGeom>
              <a:avLst/>
              <a:gdLst/>
              <a:ahLst/>
              <a:cxnLst/>
              <a:rect l="0" t="0" r="0" b="0"/>
              <a:pathLst>
                <a:path w="5390591" h="231628">
                  <a:moveTo>
                    <a:pt x="5390590" y="0"/>
                  </a:moveTo>
                  <a:lnTo>
                    <a:pt x="5331974" y="9065"/>
                  </a:lnTo>
                  <a:lnTo>
                    <a:pt x="5269395" y="10239"/>
                  </a:lnTo>
                  <a:lnTo>
                    <a:pt x="5219240" y="10443"/>
                  </a:lnTo>
                  <a:lnTo>
                    <a:pt x="5156659" y="10511"/>
                  </a:lnTo>
                  <a:lnTo>
                    <a:pt x="5105638" y="10523"/>
                  </a:lnTo>
                  <a:lnTo>
                    <a:pt x="5056596" y="10527"/>
                  </a:lnTo>
                  <a:lnTo>
                    <a:pt x="5009309" y="10528"/>
                  </a:lnTo>
                  <a:lnTo>
                    <a:pt x="4958254" y="10528"/>
                  </a:lnTo>
                  <a:lnTo>
                    <a:pt x="4909201" y="10528"/>
                  </a:lnTo>
                  <a:lnTo>
                    <a:pt x="4850705" y="10528"/>
                  </a:lnTo>
                  <a:lnTo>
                    <a:pt x="4802595" y="10528"/>
                  </a:lnTo>
                  <a:lnTo>
                    <a:pt x="4751296" y="16118"/>
                  </a:lnTo>
                  <a:lnTo>
                    <a:pt x="4688795" y="20081"/>
                  </a:lnTo>
                  <a:lnTo>
                    <a:pt x="4639719" y="20768"/>
                  </a:lnTo>
                  <a:lnTo>
                    <a:pt x="4580621" y="21000"/>
                  </a:lnTo>
                  <a:lnTo>
                    <a:pt x="4523887" y="21046"/>
                  </a:lnTo>
                  <a:lnTo>
                    <a:pt x="4467620" y="21055"/>
                  </a:lnTo>
                  <a:lnTo>
                    <a:pt x="4411446" y="21056"/>
                  </a:lnTo>
                  <a:lnTo>
                    <a:pt x="4355290" y="21057"/>
                  </a:lnTo>
                  <a:lnTo>
                    <a:pt x="4297967" y="21057"/>
                  </a:lnTo>
                  <a:lnTo>
                    <a:pt x="4234652" y="21057"/>
                  </a:lnTo>
                  <a:lnTo>
                    <a:pt x="4176737" y="21057"/>
                  </a:lnTo>
                  <a:lnTo>
                    <a:pt x="4120237" y="35528"/>
                  </a:lnTo>
                  <a:lnTo>
                    <a:pt x="4086252" y="41332"/>
                  </a:lnTo>
                  <a:lnTo>
                    <a:pt x="4085854" y="43933"/>
                  </a:lnTo>
                  <a:lnTo>
                    <a:pt x="4089098" y="46836"/>
                  </a:lnTo>
                  <a:lnTo>
                    <a:pt x="4148044" y="66787"/>
                  </a:lnTo>
                  <a:lnTo>
                    <a:pt x="4203966" y="92575"/>
                  </a:lnTo>
                  <a:lnTo>
                    <a:pt x="4257634" y="102774"/>
                  </a:lnTo>
                  <a:lnTo>
                    <a:pt x="4320531" y="112025"/>
                  </a:lnTo>
                  <a:lnTo>
                    <a:pt x="4376109" y="118185"/>
                  </a:lnTo>
                  <a:lnTo>
                    <a:pt x="4433174" y="132503"/>
                  </a:lnTo>
                  <a:lnTo>
                    <a:pt x="4494140" y="141884"/>
                  </a:lnTo>
                  <a:lnTo>
                    <a:pt x="4545886" y="153545"/>
                  </a:lnTo>
                  <a:lnTo>
                    <a:pt x="4598048" y="160181"/>
                  </a:lnTo>
                  <a:lnTo>
                    <a:pt x="4612530" y="163608"/>
                  </a:lnTo>
                  <a:lnTo>
                    <a:pt x="4552124" y="151345"/>
                  </a:lnTo>
                  <a:lnTo>
                    <a:pt x="4506286" y="148568"/>
                  </a:lnTo>
                  <a:lnTo>
                    <a:pt x="4445912" y="147745"/>
                  </a:lnTo>
                  <a:lnTo>
                    <a:pt x="4384931" y="144348"/>
                  </a:lnTo>
                  <a:lnTo>
                    <a:pt x="4321977" y="127169"/>
                  </a:lnTo>
                  <a:lnTo>
                    <a:pt x="4258761" y="118056"/>
                  </a:lnTo>
                  <a:lnTo>
                    <a:pt x="4201214" y="116256"/>
                  </a:lnTo>
                  <a:lnTo>
                    <a:pt x="4150375" y="110312"/>
                  </a:lnTo>
                  <a:lnTo>
                    <a:pt x="4095869" y="94494"/>
                  </a:lnTo>
                  <a:lnTo>
                    <a:pt x="4060964" y="87270"/>
                  </a:lnTo>
                  <a:lnTo>
                    <a:pt x="4007248" y="84829"/>
                  </a:lnTo>
                  <a:lnTo>
                    <a:pt x="3954378" y="84406"/>
                  </a:lnTo>
                  <a:lnTo>
                    <a:pt x="3905437" y="84281"/>
                  </a:lnTo>
                  <a:lnTo>
                    <a:pt x="3846978" y="77003"/>
                  </a:lnTo>
                  <a:lnTo>
                    <a:pt x="3790371" y="74352"/>
                  </a:lnTo>
                  <a:lnTo>
                    <a:pt x="3728540" y="73828"/>
                  </a:lnTo>
                  <a:lnTo>
                    <a:pt x="3668406" y="66489"/>
                  </a:lnTo>
                  <a:lnTo>
                    <a:pt x="3605229" y="63826"/>
                  </a:lnTo>
                  <a:lnTo>
                    <a:pt x="3546312" y="63365"/>
                  </a:lnTo>
                  <a:lnTo>
                    <a:pt x="3490641" y="63228"/>
                  </a:lnTo>
                  <a:lnTo>
                    <a:pt x="3438271" y="63188"/>
                  </a:lnTo>
                  <a:lnTo>
                    <a:pt x="3384539" y="63176"/>
                  </a:lnTo>
                  <a:lnTo>
                    <a:pt x="3324462" y="63172"/>
                  </a:lnTo>
                  <a:lnTo>
                    <a:pt x="3261469" y="64341"/>
                  </a:lnTo>
                  <a:lnTo>
                    <a:pt x="3235877" y="68760"/>
                  </a:lnTo>
                  <a:lnTo>
                    <a:pt x="3229988" y="72746"/>
                  </a:lnTo>
                  <a:lnTo>
                    <a:pt x="3228401" y="77743"/>
                  </a:lnTo>
                  <a:lnTo>
                    <a:pt x="3229684" y="83414"/>
                  </a:lnTo>
                  <a:lnTo>
                    <a:pt x="3242667" y="102574"/>
                  </a:lnTo>
                  <a:lnTo>
                    <a:pt x="3276420" y="128839"/>
                  </a:lnTo>
                  <a:lnTo>
                    <a:pt x="3310067" y="142550"/>
                  </a:lnTo>
                  <a:lnTo>
                    <a:pt x="3373183" y="157663"/>
                  </a:lnTo>
                  <a:lnTo>
                    <a:pt x="3418677" y="168377"/>
                  </a:lnTo>
                  <a:lnTo>
                    <a:pt x="3476610" y="178961"/>
                  </a:lnTo>
                  <a:lnTo>
                    <a:pt x="3538229" y="192626"/>
                  </a:lnTo>
                  <a:lnTo>
                    <a:pt x="3597820" y="205253"/>
                  </a:lnTo>
                  <a:lnTo>
                    <a:pt x="3655641" y="208994"/>
                  </a:lnTo>
                  <a:lnTo>
                    <a:pt x="3707868" y="213223"/>
                  </a:lnTo>
                  <a:lnTo>
                    <a:pt x="3762546" y="219543"/>
                  </a:lnTo>
                  <a:lnTo>
                    <a:pt x="3825642" y="220791"/>
                  </a:lnTo>
                  <a:lnTo>
                    <a:pt x="3881259" y="217918"/>
                  </a:lnTo>
                  <a:lnTo>
                    <a:pt x="3944399" y="210368"/>
                  </a:lnTo>
                  <a:lnTo>
                    <a:pt x="4005919" y="196043"/>
                  </a:lnTo>
                  <a:lnTo>
                    <a:pt x="4060803" y="190803"/>
                  </a:lnTo>
                  <a:lnTo>
                    <a:pt x="4116705" y="189768"/>
                  </a:lnTo>
                  <a:lnTo>
                    <a:pt x="4165014" y="189588"/>
                  </a:lnTo>
                  <a:lnTo>
                    <a:pt x="4220662" y="189535"/>
                  </a:lnTo>
                  <a:lnTo>
                    <a:pt x="4271076" y="189520"/>
                  </a:lnTo>
                  <a:lnTo>
                    <a:pt x="4330031" y="189514"/>
                  </a:lnTo>
                  <a:lnTo>
                    <a:pt x="4378220" y="189513"/>
                  </a:lnTo>
                  <a:lnTo>
                    <a:pt x="4438500" y="189513"/>
                  </a:lnTo>
                  <a:lnTo>
                    <a:pt x="4495467" y="189513"/>
                  </a:lnTo>
                  <a:lnTo>
                    <a:pt x="4551780" y="189513"/>
                  </a:lnTo>
                  <a:lnTo>
                    <a:pt x="4607965" y="189513"/>
                  </a:lnTo>
                  <a:lnTo>
                    <a:pt x="4664122" y="189513"/>
                  </a:lnTo>
                  <a:lnTo>
                    <a:pt x="4680501" y="189513"/>
                  </a:lnTo>
                  <a:lnTo>
                    <a:pt x="4621437" y="183924"/>
                  </a:lnTo>
                  <a:lnTo>
                    <a:pt x="4571667" y="180448"/>
                  </a:lnTo>
                  <a:lnTo>
                    <a:pt x="4508698" y="179418"/>
                  </a:lnTo>
                  <a:lnTo>
                    <a:pt x="4465194" y="179177"/>
                  </a:lnTo>
                  <a:lnTo>
                    <a:pt x="4421293" y="177900"/>
                  </a:lnTo>
                  <a:lnTo>
                    <a:pt x="4374486" y="173433"/>
                  </a:lnTo>
                  <a:lnTo>
                    <a:pt x="4326386" y="167549"/>
                  </a:lnTo>
                  <a:lnTo>
                    <a:pt x="4278881" y="161034"/>
                  </a:lnTo>
                  <a:lnTo>
                    <a:pt x="4234372" y="154239"/>
                  </a:lnTo>
                  <a:lnTo>
                    <a:pt x="4175442" y="143836"/>
                  </a:lnTo>
                  <a:lnTo>
                    <a:pt x="4115347" y="138934"/>
                  </a:lnTo>
                  <a:lnTo>
                    <a:pt x="4070833" y="134668"/>
                  </a:lnTo>
                  <a:lnTo>
                    <a:pt x="4024923" y="130042"/>
                  </a:lnTo>
                  <a:lnTo>
                    <a:pt x="3981121" y="127987"/>
                  </a:lnTo>
                  <a:lnTo>
                    <a:pt x="3922590" y="126829"/>
                  </a:lnTo>
                  <a:lnTo>
                    <a:pt x="3862613" y="126486"/>
                  </a:lnTo>
                  <a:lnTo>
                    <a:pt x="3805978" y="126385"/>
                  </a:lnTo>
                  <a:lnTo>
                    <a:pt x="3746564" y="126355"/>
                  </a:lnTo>
                  <a:lnTo>
                    <a:pt x="3695684" y="126346"/>
                  </a:lnTo>
                  <a:lnTo>
                    <a:pt x="3646840" y="123224"/>
                  </a:lnTo>
                  <a:lnTo>
                    <a:pt x="3588477" y="119107"/>
                  </a:lnTo>
                  <a:lnTo>
                    <a:pt x="3531343" y="117277"/>
                  </a:lnTo>
                  <a:lnTo>
                    <a:pt x="3498325" y="116789"/>
                  </a:lnTo>
                  <a:lnTo>
                    <a:pt x="3462276" y="116464"/>
                  </a:lnTo>
                  <a:lnTo>
                    <a:pt x="3424204" y="116247"/>
                  </a:lnTo>
                  <a:lnTo>
                    <a:pt x="3381276" y="116103"/>
                  </a:lnTo>
                  <a:lnTo>
                    <a:pt x="3335110" y="116006"/>
                  </a:lnTo>
                  <a:lnTo>
                    <a:pt x="3286785" y="115942"/>
                  </a:lnTo>
                  <a:lnTo>
                    <a:pt x="3237021" y="115899"/>
                  </a:lnTo>
                  <a:lnTo>
                    <a:pt x="3186297" y="115870"/>
                  </a:lnTo>
                  <a:lnTo>
                    <a:pt x="3134933" y="115851"/>
                  </a:lnTo>
                  <a:lnTo>
                    <a:pt x="3088993" y="115839"/>
                  </a:lnTo>
                  <a:lnTo>
                    <a:pt x="3046668" y="115830"/>
                  </a:lnTo>
                  <a:lnTo>
                    <a:pt x="3006753" y="115825"/>
                  </a:lnTo>
                  <a:lnTo>
                    <a:pt x="2970784" y="115821"/>
                  </a:lnTo>
                  <a:lnTo>
                    <a:pt x="2937446" y="115818"/>
                  </a:lnTo>
                  <a:lnTo>
                    <a:pt x="2905862" y="115817"/>
                  </a:lnTo>
                  <a:lnTo>
                    <a:pt x="2873108" y="115816"/>
                  </a:lnTo>
                  <a:lnTo>
                    <a:pt x="2839573" y="115815"/>
                  </a:lnTo>
                  <a:lnTo>
                    <a:pt x="2805518" y="115814"/>
                  </a:lnTo>
                  <a:lnTo>
                    <a:pt x="2771117" y="115814"/>
                  </a:lnTo>
                  <a:lnTo>
                    <a:pt x="2736484" y="115814"/>
                  </a:lnTo>
                  <a:lnTo>
                    <a:pt x="2701697" y="115814"/>
                  </a:lnTo>
                  <a:lnTo>
                    <a:pt x="2644329" y="115813"/>
                  </a:lnTo>
                  <a:lnTo>
                    <a:pt x="2590755" y="115813"/>
                  </a:lnTo>
                  <a:lnTo>
                    <a:pt x="2527950" y="115813"/>
                  </a:lnTo>
                  <a:lnTo>
                    <a:pt x="2470401" y="115813"/>
                  </a:lnTo>
                  <a:lnTo>
                    <a:pt x="2411678" y="115813"/>
                  </a:lnTo>
                  <a:lnTo>
                    <a:pt x="2376366" y="115813"/>
                  </a:lnTo>
                  <a:lnTo>
                    <a:pt x="2338786" y="115813"/>
                  </a:lnTo>
                  <a:lnTo>
                    <a:pt x="2302035" y="115813"/>
                  </a:lnTo>
                  <a:lnTo>
                    <a:pt x="2265836" y="115813"/>
                  </a:lnTo>
                  <a:lnTo>
                    <a:pt x="2230005" y="115813"/>
                  </a:lnTo>
                  <a:lnTo>
                    <a:pt x="2174594" y="115813"/>
                  </a:lnTo>
                  <a:lnTo>
                    <a:pt x="2121112" y="115813"/>
                  </a:lnTo>
                  <a:lnTo>
                    <a:pt x="2085559" y="115813"/>
                  </a:lnTo>
                  <a:lnTo>
                    <a:pt x="2046649" y="115813"/>
                  </a:lnTo>
                  <a:lnTo>
                    <a:pt x="2006671" y="115813"/>
                  </a:lnTo>
                  <a:lnTo>
                    <a:pt x="1965981" y="115813"/>
                  </a:lnTo>
                  <a:lnTo>
                    <a:pt x="1924816" y="115813"/>
                  </a:lnTo>
                  <a:lnTo>
                    <a:pt x="1886845" y="115813"/>
                  </a:lnTo>
                  <a:lnTo>
                    <a:pt x="1851002" y="115813"/>
                  </a:lnTo>
                  <a:lnTo>
                    <a:pt x="1787780" y="115813"/>
                  </a:lnTo>
                  <a:lnTo>
                    <a:pt x="1740184" y="115813"/>
                  </a:lnTo>
                  <a:lnTo>
                    <a:pt x="1686093" y="115813"/>
                  </a:lnTo>
                  <a:lnTo>
                    <a:pt x="1678563" y="118153"/>
                  </a:lnTo>
                  <a:lnTo>
                    <a:pt x="1677052" y="122052"/>
                  </a:lnTo>
                  <a:lnTo>
                    <a:pt x="1679554" y="126992"/>
                  </a:lnTo>
                  <a:lnTo>
                    <a:pt x="1725598" y="151730"/>
                  </a:lnTo>
                  <a:lnTo>
                    <a:pt x="1787899" y="176027"/>
                  </a:lnTo>
                  <a:lnTo>
                    <a:pt x="1851201" y="192438"/>
                  </a:lnTo>
                  <a:lnTo>
                    <a:pt x="1902651" y="203378"/>
                  </a:lnTo>
                  <a:lnTo>
                    <a:pt x="1960529" y="208439"/>
                  </a:lnTo>
                  <a:lnTo>
                    <a:pt x="2022132" y="221117"/>
                  </a:lnTo>
                  <a:lnTo>
                    <a:pt x="2073660" y="228513"/>
                  </a:lnTo>
                  <a:lnTo>
                    <a:pt x="2129741" y="230704"/>
                  </a:lnTo>
                  <a:lnTo>
                    <a:pt x="2185222" y="231353"/>
                  </a:lnTo>
                  <a:lnTo>
                    <a:pt x="2247966" y="231573"/>
                  </a:lnTo>
                  <a:lnTo>
                    <a:pt x="2308540" y="231616"/>
                  </a:lnTo>
                  <a:lnTo>
                    <a:pt x="2359213" y="231624"/>
                  </a:lnTo>
                  <a:lnTo>
                    <a:pt x="2408152" y="231626"/>
                  </a:lnTo>
                  <a:lnTo>
                    <a:pt x="2458527" y="231627"/>
                  </a:lnTo>
                  <a:lnTo>
                    <a:pt x="2511668" y="231627"/>
                  </a:lnTo>
                  <a:lnTo>
                    <a:pt x="2571545" y="231627"/>
                  </a:lnTo>
                  <a:lnTo>
                    <a:pt x="2619894" y="231627"/>
                  </a:lnTo>
                  <a:lnTo>
                    <a:pt x="2671265" y="231627"/>
                  </a:lnTo>
                  <a:lnTo>
                    <a:pt x="2723530" y="231627"/>
                  </a:lnTo>
                  <a:lnTo>
                    <a:pt x="2785187" y="231627"/>
                  </a:lnTo>
                  <a:lnTo>
                    <a:pt x="2842427" y="231627"/>
                  </a:lnTo>
                  <a:lnTo>
                    <a:pt x="2898794" y="231627"/>
                  </a:lnTo>
                  <a:lnTo>
                    <a:pt x="2946534" y="231627"/>
                  </a:lnTo>
                  <a:lnTo>
                    <a:pt x="2997724" y="231627"/>
                  </a:lnTo>
                  <a:lnTo>
                    <a:pt x="3059017" y="231627"/>
                  </a:lnTo>
                  <a:lnTo>
                    <a:pt x="3116185" y="231627"/>
                  </a:lnTo>
                  <a:lnTo>
                    <a:pt x="3179356" y="223221"/>
                  </a:lnTo>
                  <a:lnTo>
                    <a:pt x="3232893" y="210296"/>
                  </a:lnTo>
                  <a:lnTo>
                    <a:pt x="3294117" y="190889"/>
                  </a:lnTo>
                  <a:lnTo>
                    <a:pt x="3345206" y="182512"/>
                  </a:lnTo>
                  <a:lnTo>
                    <a:pt x="3408566" y="174440"/>
                  </a:lnTo>
                  <a:lnTo>
                    <a:pt x="3462436" y="170229"/>
                  </a:lnTo>
                  <a:lnTo>
                    <a:pt x="3508032" y="168981"/>
                  </a:lnTo>
                  <a:lnTo>
                    <a:pt x="3510861" y="169976"/>
                  </a:lnTo>
                  <a:lnTo>
                    <a:pt x="3483646" y="175795"/>
                  </a:lnTo>
                  <a:lnTo>
                    <a:pt x="3431343" y="178354"/>
                  </a:lnTo>
                  <a:lnTo>
                    <a:pt x="3370361" y="184449"/>
                  </a:lnTo>
                  <a:lnTo>
                    <a:pt x="3319314" y="188013"/>
                  </a:lnTo>
                  <a:lnTo>
                    <a:pt x="3261555" y="189068"/>
                  </a:lnTo>
                  <a:lnTo>
                    <a:pt x="3205577" y="189381"/>
                  </a:lnTo>
                  <a:lnTo>
                    <a:pt x="3146357" y="189474"/>
                  </a:lnTo>
                  <a:lnTo>
                    <a:pt x="3098928" y="189496"/>
                  </a:lnTo>
                  <a:lnTo>
                    <a:pt x="3048993" y="189505"/>
                  </a:lnTo>
                  <a:lnTo>
                    <a:pt x="3003403" y="189509"/>
                  </a:lnTo>
                  <a:lnTo>
                    <a:pt x="2953504" y="186392"/>
                  </a:lnTo>
                  <a:lnTo>
                    <a:pt x="2901302" y="181107"/>
                  </a:lnTo>
                  <a:lnTo>
                    <a:pt x="2850804" y="174858"/>
                  </a:lnTo>
                  <a:lnTo>
                    <a:pt x="2801065" y="168182"/>
                  </a:lnTo>
                  <a:lnTo>
                    <a:pt x="2751663" y="162485"/>
                  </a:lnTo>
                  <a:lnTo>
                    <a:pt x="2702410" y="159953"/>
                  </a:lnTo>
                  <a:lnTo>
                    <a:pt x="2656343" y="158828"/>
                  </a:lnTo>
                  <a:lnTo>
                    <a:pt x="2594067" y="158194"/>
                  </a:lnTo>
                  <a:lnTo>
                    <a:pt x="2538570" y="158006"/>
                  </a:lnTo>
                  <a:lnTo>
                    <a:pt x="2492279" y="156793"/>
                  </a:lnTo>
                  <a:lnTo>
                    <a:pt x="2457005" y="154831"/>
                  </a:lnTo>
                  <a:lnTo>
                    <a:pt x="2417113" y="152354"/>
                  </a:lnTo>
                  <a:lnTo>
                    <a:pt x="2382328" y="150702"/>
                  </a:lnTo>
                  <a:lnTo>
                    <a:pt x="2321842" y="148867"/>
                  </a:lnTo>
                  <a:lnTo>
                    <a:pt x="2290739" y="148378"/>
                  </a:lnTo>
                  <a:lnTo>
                    <a:pt x="2258305" y="148051"/>
                  </a:lnTo>
                  <a:lnTo>
                    <a:pt x="2196921" y="147689"/>
                  </a:lnTo>
                  <a:lnTo>
                    <a:pt x="2150142" y="147528"/>
                  </a:lnTo>
                  <a:lnTo>
                    <a:pt x="2114271" y="147485"/>
                  </a:lnTo>
                  <a:lnTo>
                    <a:pt x="2069299" y="147456"/>
                  </a:lnTo>
                  <a:lnTo>
                    <a:pt x="2018261" y="147437"/>
                  </a:lnTo>
                  <a:lnTo>
                    <a:pt x="1962010" y="147424"/>
                  </a:lnTo>
                  <a:lnTo>
                    <a:pt x="1902281" y="147416"/>
                  </a:lnTo>
                  <a:lnTo>
                    <a:pt x="1840236" y="147410"/>
                  </a:lnTo>
                  <a:lnTo>
                    <a:pt x="1791853" y="147406"/>
                  </a:lnTo>
                  <a:lnTo>
                    <a:pt x="1752579" y="147404"/>
                  </a:lnTo>
                  <a:lnTo>
                    <a:pt x="1691394" y="147401"/>
                  </a:lnTo>
                  <a:lnTo>
                    <a:pt x="1644703" y="147400"/>
                  </a:lnTo>
                  <a:lnTo>
                    <a:pt x="1585737" y="147399"/>
                  </a:lnTo>
                  <a:lnTo>
                    <a:pt x="1522485" y="147399"/>
                  </a:lnTo>
                  <a:lnTo>
                    <a:pt x="1470977" y="147399"/>
                  </a:lnTo>
                  <a:lnTo>
                    <a:pt x="1415328" y="150518"/>
                  </a:lnTo>
                  <a:lnTo>
                    <a:pt x="1353161" y="154634"/>
                  </a:lnTo>
                  <a:lnTo>
                    <a:pt x="1318568" y="155732"/>
                  </a:lnTo>
                  <a:lnTo>
                    <a:pt x="1282638" y="156464"/>
                  </a:lnTo>
                  <a:lnTo>
                    <a:pt x="1230237" y="157277"/>
                  </a:lnTo>
                  <a:lnTo>
                    <a:pt x="1181991" y="157638"/>
                  </a:lnTo>
                  <a:lnTo>
                    <a:pt x="1149473" y="157735"/>
                  </a:lnTo>
                  <a:lnTo>
                    <a:pt x="1113755" y="157799"/>
                  </a:lnTo>
                  <a:lnTo>
                    <a:pt x="1055352" y="157870"/>
                  </a:lnTo>
                  <a:lnTo>
                    <a:pt x="998980" y="157902"/>
                  </a:lnTo>
                  <a:lnTo>
                    <a:pt x="964294" y="157910"/>
                  </a:lnTo>
                  <a:lnTo>
                    <a:pt x="927132" y="157916"/>
                  </a:lnTo>
                  <a:lnTo>
                    <a:pt x="870243" y="157922"/>
                  </a:lnTo>
                  <a:lnTo>
                    <a:pt x="814934" y="157925"/>
                  </a:lnTo>
                  <a:lnTo>
                    <a:pt x="777255" y="157926"/>
                  </a:lnTo>
                  <a:lnTo>
                    <a:pt x="735759" y="157926"/>
                  </a:lnTo>
                  <a:lnTo>
                    <a:pt x="696396" y="157927"/>
                  </a:lnTo>
                  <a:lnTo>
                    <a:pt x="658456" y="157927"/>
                  </a:lnTo>
                  <a:lnTo>
                    <a:pt x="621465" y="157927"/>
                  </a:lnTo>
                  <a:lnTo>
                    <a:pt x="586275" y="157927"/>
                  </a:lnTo>
                  <a:lnTo>
                    <a:pt x="552287" y="157927"/>
                  </a:lnTo>
                  <a:lnTo>
                    <a:pt x="519100" y="157927"/>
                  </a:lnTo>
                  <a:lnTo>
                    <a:pt x="486446" y="157927"/>
                  </a:lnTo>
                  <a:lnTo>
                    <a:pt x="454149" y="157927"/>
                  </a:lnTo>
                  <a:lnTo>
                    <a:pt x="396036" y="157927"/>
                  </a:lnTo>
                  <a:lnTo>
                    <a:pt x="335843" y="157927"/>
                  </a:lnTo>
                  <a:lnTo>
                    <a:pt x="281483" y="157927"/>
                  </a:lnTo>
                  <a:lnTo>
                    <a:pt x="229501" y="157927"/>
                  </a:lnTo>
                  <a:lnTo>
                    <a:pt x="169422" y="157927"/>
                  </a:lnTo>
                  <a:lnTo>
                    <a:pt x="112495" y="157927"/>
                  </a:lnTo>
                  <a:lnTo>
                    <a:pt x="56190" y="157927"/>
                  </a:lnTo>
                  <a:lnTo>
                    <a:pt x="0" y="157927"/>
                  </a:lnTo>
                </a:path>
              </a:pathLst>
            </a:custGeom>
            <a:ln w="1905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675803" y="858467"/>
              <a:ext cx="569024" cy="1"/>
            </a:xfrm>
            <a:custGeom>
              <a:avLst/>
              <a:gdLst/>
              <a:ahLst/>
              <a:cxnLst/>
              <a:rect l="0" t="0" r="0" b="0"/>
              <a:pathLst>
                <a:path w="569024" h="1">
                  <a:moveTo>
                    <a:pt x="569023" y="0"/>
                  </a:moveTo>
                  <a:lnTo>
                    <a:pt x="510407" y="0"/>
                  </a:lnTo>
                  <a:lnTo>
                    <a:pt x="464438" y="0"/>
                  </a:lnTo>
                  <a:lnTo>
                    <a:pt x="408184" y="0"/>
                  </a:lnTo>
                  <a:lnTo>
                    <a:pt x="352651" y="0"/>
                  </a:lnTo>
                  <a:lnTo>
                    <a:pt x="299152" y="0"/>
                  </a:lnTo>
                  <a:lnTo>
                    <a:pt x="246256" y="0"/>
                  </a:lnTo>
                  <a:lnTo>
                    <a:pt x="187949" y="0"/>
                  </a:lnTo>
                  <a:lnTo>
                    <a:pt x="137398" y="0"/>
                  </a:lnTo>
                  <a:lnTo>
                    <a:pt x="78395" y="0"/>
                  </a:lnTo>
                  <a:lnTo>
                    <a:pt x="18561" y="0"/>
                  </a:lnTo>
                  <a:lnTo>
                    <a:pt x="0" y="0"/>
                  </a:lnTo>
                </a:path>
              </a:pathLst>
            </a:custGeom>
            <a:ln w="1905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543145" y="374156"/>
              <a:ext cx="1543962" cy="464217"/>
            </a:xfrm>
            <a:custGeom>
              <a:avLst/>
              <a:gdLst/>
              <a:ahLst/>
              <a:cxnLst/>
              <a:rect l="0" t="0" r="0" b="0"/>
              <a:pathLst>
                <a:path w="1543962" h="464217">
                  <a:moveTo>
                    <a:pt x="1543961" y="420467"/>
                  </a:moveTo>
                  <a:lnTo>
                    <a:pt x="1496676" y="412682"/>
                  </a:lnTo>
                  <a:lnTo>
                    <a:pt x="1442695" y="409850"/>
                  </a:lnTo>
                  <a:lnTo>
                    <a:pt x="1380614" y="401600"/>
                  </a:lnTo>
                  <a:lnTo>
                    <a:pt x="1325662" y="393147"/>
                  </a:lnTo>
                  <a:lnTo>
                    <a:pt x="1266628" y="390264"/>
                  </a:lnTo>
                  <a:lnTo>
                    <a:pt x="1204577" y="389695"/>
                  </a:lnTo>
                  <a:lnTo>
                    <a:pt x="1147260" y="389582"/>
                  </a:lnTo>
                  <a:lnTo>
                    <a:pt x="1093997" y="386440"/>
                  </a:lnTo>
                  <a:lnTo>
                    <a:pt x="1043745" y="380490"/>
                  </a:lnTo>
                  <a:lnTo>
                    <a:pt x="987589" y="379315"/>
                  </a:lnTo>
                  <a:lnTo>
                    <a:pt x="938441" y="379112"/>
                  </a:lnTo>
                  <a:lnTo>
                    <a:pt x="875671" y="375923"/>
                  </a:lnTo>
                  <a:lnTo>
                    <a:pt x="823195" y="369964"/>
                  </a:lnTo>
                  <a:lnTo>
                    <a:pt x="760533" y="368787"/>
                  </a:lnTo>
                  <a:lnTo>
                    <a:pt x="698763" y="368555"/>
                  </a:lnTo>
                  <a:lnTo>
                    <a:pt x="636171" y="368509"/>
                  </a:lnTo>
                  <a:lnTo>
                    <a:pt x="578747" y="368500"/>
                  </a:lnTo>
                  <a:lnTo>
                    <a:pt x="519225" y="368498"/>
                  </a:lnTo>
                  <a:lnTo>
                    <a:pt x="457078" y="368497"/>
                  </a:lnTo>
                  <a:lnTo>
                    <a:pt x="399742" y="368497"/>
                  </a:lnTo>
                  <a:lnTo>
                    <a:pt x="343356" y="368497"/>
                  </a:lnTo>
                  <a:lnTo>
                    <a:pt x="287158" y="368497"/>
                  </a:lnTo>
                  <a:lnTo>
                    <a:pt x="223761" y="376903"/>
                  </a:lnTo>
                  <a:lnTo>
                    <a:pt x="164965" y="389828"/>
                  </a:lnTo>
                  <a:lnTo>
                    <a:pt x="102615" y="407138"/>
                  </a:lnTo>
                  <a:lnTo>
                    <a:pt x="39271" y="429332"/>
                  </a:lnTo>
                  <a:lnTo>
                    <a:pt x="0" y="460361"/>
                  </a:lnTo>
                  <a:lnTo>
                    <a:pt x="959" y="463665"/>
                  </a:lnTo>
                  <a:lnTo>
                    <a:pt x="17622" y="464216"/>
                  </a:lnTo>
                  <a:lnTo>
                    <a:pt x="48710" y="457950"/>
                  </a:lnTo>
                  <a:lnTo>
                    <a:pt x="104290" y="433627"/>
                  </a:lnTo>
                  <a:lnTo>
                    <a:pt x="144189" y="415481"/>
                  </a:lnTo>
                  <a:lnTo>
                    <a:pt x="188767" y="394117"/>
                  </a:lnTo>
                  <a:lnTo>
                    <a:pt x="245053" y="370828"/>
                  </a:lnTo>
                  <a:lnTo>
                    <a:pt x="305938" y="345090"/>
                  </a:lnTo>
                  <a:lnTo>
                    <a:pt x="326694" y="333528"/>
                  </a:lnTo>
                  <a:lnTo>
                    <a:pt x="384559" y="310334"/>
                  </a:lnTo>
                  <a:lnTo>
                    <a:pt x="414278" y="295854"/>
                  </a:lnTo>
                  <a:lnTo>
                    <a:pt x="462725" y="285362"/>
                  </a:lnTo>
                  <a:lnTo>
                    <a:pt x="518490" y="265161"/>
                  </a:lnTo>
                  <a:lnTo>
                    <a:pt x="577935" y="235176"/>
                  </a:lnTo>
                  <a:lnTo>
                    <a:pt x="633919" y="199273"/>
                  </a:lnTo>
                  <a:lnTo>
                    <a:pt x="682643" y="168504"/>
                  </a:lnTo>
                  <a:lnTo>
                    <a:pt x="734743" y="140654"/>
                  </a:lnTo>
                  <a:lnTo>
                    <a:pt x="789854" y="119594"/>
                  </a:lnTo>
                  <a:lnTo>
                    <a:pt x="844532" y="87311"/>
                  </a:lnTo>
                  <a:lnTo>
                    <a:pt x="905604" y="60747"/>
                  </a:lnTo>
                  <a:lnTo>
                    <a:pt x="951974" y="45815"/>
                  </a:lnTo>
                  <a:lnTo>
                    <a:pt x="1005618" y="28263"/>
                  </a:lnTo>
                  <a:lnTo>
                    <a:pt x="1068249" y="7506"/>
                  </a:lnTo>
                  <a:lnTo>
                    <a:pt x="1119985" y="1483"/>
                  </a:lnTo>
                  <a:lnTo>
                    <a:pt x="1175264" y="293"/>
                  </a:lnTo>
                  <a:lnTo>
                    <a:pt x="1238220" y="0"/>
                  </a:lnTo>
                </a:path>
              </a:pathLst>
            </a:custGeom>
            <a:ln w="1905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" name="Freeform 8"/>
          <p:cNvSpPr/>
          <p:nvPr/>
        </p:nvSpPr>
        <p:spPr>
          <a:xfrm>
            <a:off x="4213816" y="1200307"/>
            <a:ext cx="713521" cy="1789787"/>
          </a:xfrm>
          <a:custGeom>
            <a:avLst/>
            <a:gdLst/>
            <a:ahLst/>
            <a:cxnLst/>
            <a:rect l="0" t="0" r="0" b="0"/>
            <a:pathLst>
              <a:path w="713521" h="1789787">
                <a:moveTo>
                  <a:pt x="250266" y="1789786"/>
                </a:moveTo>
                <a:lnTo>
                  <a:pt x="241933" y="1752308"/>
                </a:lnTo>
                <a:lnTo>
                  <a:pt x="240172" y="1700884"/>
                </a:lnTo>
                <a:lnTo>
                  <a:pt x="239824" y="1645666"/>
                </a:lnTo>
                <a:lnTo>
                  <a:pt x="239755" y="1589699"/>
                </a:lnTo>
                <a:lnTo>
                  <a:pt x="239742" y="1533583"/>
                </a:lnTo>
                <a:lnTo>
                  <a:pt x="238569" y="1478608"/>
                </a:lnTo>
                <a:lnTo>
                  <a:pt x="233672" y="1443731"/>
                </a:lnTo>
                <a:lnTo>
                  <a:pt x="238708" y="1384296"/>
                </a:lnTo>
                <a:lnTo>
                  <a:pt x="239535" y="1329667"/>
                </a:lnTo>
                <a:lnTo>
                  <a:pt x="239698" y="1273815"/>
                </a:lnTo>
                <a:lnTo>
                  <a:pt x="239711" y="1259802"/>
                </a:lnTo>
                <a:lnTo>
                  <a:pt x="236211" y="1249290"/>
                </a:lnTo>
                <a:lnTo>
                  <a:pt x="222962" y="1234490"/>
                </a:lnTo>
                <a:lnTo>
                  <a:pt x="214516" y="1231246"/>
                </a:lnTo>
                <a:lnTo>
                  <a:pt x="159901" y="1231474"/>
                </a:lnTo>
                <a:lnTo>
                  <a:pt x="100326" y="1240069"/>
                </a:lnTo>
                <a:lnTo>
                  <a:pt x="46213" y="1241863"/>
                </a:lnTo>
                <a:lnTo>
                  <a:pt x="10042" y="1236584"/>
                </a:lnTo>
                <a:lnTo>
                  <a:pt x="3549" y="1231472"/>
                </a:lnTo>
                <a:lnTo>
                  <a:pt x="391" y="1224554"/>
                </a:lnTo>
                <a:lnTo>
                  <a:pt x="0" y="1206339"/>
                </a:lnTo>
                <a:lnTo>
                  <a:pt x="6812" y="1142999"/>
                </a:lnTo>
                <a:lnTo>
                  <a:pt x="6685" y="1088851"/>
                </a:lnTo>
                <a:lnTo>
                  <a:pt x="1969" y="1054117"/>
                </a:lnTo>
                <a:lnTo>
                  <a:pt x="7071" y="994734"/>
                </a:lnTo>
                <a:lnTo>
                  <a:pt x="9075" y="941281"/>
                </a:lnTo>
                <a:lnTo>
                  <a:pt x="17149" y="879313"/>
                </a:lnTo>
                <a:lnTo>
                  <a:pt x="26777" y="818770"/>
                </a:lnTo>
                <a:lnTo>
                  <a:pt x="28696" y="764539"/>
                </a:lnTo>
                <a:lnTo>
                  <a:pt x="30245" y="709937"/>
                </a:lnTo>
                <a:lnTo>
                  <a:pt x="38221" y="647723"/>
                </a:lnTo>
                <a:lnTo>
                  <a:pt x="47835" y="587148"/>
                </a:lnTo>
                <a:lnTo>
                  <a:pt x="49753" y="532913"/>
                </a:lnTo>
                <a:lnTo>
                  <a:pt x="51301" y="478310"/>
                </a:lnTo>
                <a:lnTo>
                  <a:pt x="56263" y="443497"/>
                </a:lnTo>
                <a:lnTo>
                  <a:pt x="54884" y="400293"/>
                </a:lnTo>
                <a:lnTo>
                  <a:pt x="59594" y="352374"/>
                </a:lnTo>
                <a:lnTo>
                  <a:pt x="52268" y="292277"/>
                </a:lnTo>
                <a:lnTo>
                  <a:pt x="50629" y="238101"/>
                </a:lnTo>
                <a:lnTo>
                  <a:pt x="50305" y="182339"/>
                </a:lnTo>
                <a:lnTo>
                  <a:pt x="50241" y="126264"/>
                </a:lnTo>
                <a:lnTo>
                  <a:pt x="44639" y="70127"/>
                </a:lnTo>
                <a:lnTo>
                  <a:pt x="41161" y="28016"/>
                </a:lnTo>
                <a:lnTo>
                  <a:pt x="44183" y="19828"/>
                </a:lnTo>
                <a:lnTo>
                  <a:pt x="49706" y="15539"/>
                </a:lnTo>
                <a:lnTo>
                  <a:pt x="56898" y="13849"/>
                </a:lnTo>
                <a:lnTo>
                  <a:pt x="119571" y="19831"/>
                </a:lnTo>
                <a:lnTo>
                  <a:pt x="173584" y="20768"/>
                </a:lnTo>
                <a:lnTo>
                  <a:pt x="226194" y="17833"/>
                </a:lnTo>
                <a:lnTo>
                  <a:pt x="276317" y="11924"/>
                </a:lnTo>
                <a:lnTo>
                  <a:pt x="330108" y="9587"/>
                </a:lnTo>
                <a:lnTo>
                  <a:pt x="392148" y="1443"/>
                </a:lnTo>
                <a:lnTo>
                  <a:pt x="447095" y="238"/>
                </a:lnTo>
                <a:lnTo>
                  <a:pt x="503009" y="0"/>
                </a:lnTo>
                <a:lnTo>
                  <a:pt x="528713" y="2307"/>
                </a:lnTo>
                <a:lnTo>
                  <a:pt x="570517" y="16613"/>
                </a:lnTo>
                <a:lnTo>
                  <a:pt x="629655" y="27656"/>
                </a:lnTo>
                <a:lnTo>
                  <a:pt x="679580" y="30762"/>
                </a:lnTo>
                <a:lnTo>
                  <a:pt x="713520" y="31527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4916808" y="1226829"/>
            <a:ext cx="1474204" cy="426146"/>
          </a:xfrm>
          <a:custGeom>
            <a:avLst/>
            <a:gdLst/>
            <a:ahLst/>
            <a:cxnLst/>
            <a:rect l="0" t="0" r="0" b="0"/>
            <a:pathLst>
              <a:path w="1474204" h="426146">
                <a:moveTo>
                  <a:pt x="0" y="26062"/>
                </a:moveTo>
                <a:lnTo>
                  <a:pt x="37478" y="17728"/>
                </a:lnTo>
                <a:lnTo>
                  <a:pt x="95316" y="7417"/>
                </a:lnTo>
                <a:lnTo>
                  <a:pt x="133397" y="0"/>
                </a:lnTo>
                <a:lnTo>
                  <a:pt x="194645" y="4115"/>
                </a:lnTo>
                <a:lnTo>
                  <a:pt x="248325" y="5999"/>
                </a:lnTo>
                <a:lnTo>
                  <a:pt x="304753" y="19636"/>
                </a:lnTo>
                <a:lnTo>
                  <a:pt x="359382" y="54806"/>
                </a:lnTo>
                <a:lnTo>
                  <a:pt x="389973" y="69804"/>
                </a:lnTo>
                <a:lnTo>
                  <a:pt x="410797" y="71629"/>
                </a:lnTo>
                <a:lnTo>
                  <a:pt x="473799" y="57026"/>
                </a:lnTo>
                <a:lnTo>
                  <a:pt x="508493" y="50054"/>
                </a:lnTo>
                <a:lnTo>
                  <a:pt x="521489" y="49076"/>
                </a:lnTo>
                <a:lnTo>
                  <a:pt x="542168" y="54228"/>
                </a:lnTo>
                <a:lnTo>
                  <a:pt x="580098" y="71010"/>
                </a:lnTo>
                <a:lnTo>
                  <a:pt x="616547" y="76424"/>
                </a:lnTo>
                <a:lnTo>
                  <a:pt x="676333" y="70071"/>
                </a:lnTo>
                <a:lnTo>
                  <a:pt x="713562" y="71857"/>
                </a:lnTo>
                <a:lnTo>
                  <a:pt x="757583" y="82941"/>
                </a:lnTo>
                <a:lnTo>
                  <a:pt x="783909" y="98547"/>
                </a:lnTo>
                <a:lnTo>
                  <a:pt x="788158" y="105971"/>
                </a:lnTo>
                <a:lnTo>
                  <a:pt x="789760" y="123578"/>
                </a:lnTo>
                <a:lnTo>
                  <a:pt x="783453" y="139982"/>
                </a:lnTo>
                <a:lnTo>
                  <a:pt x="778495" y="147632"/>
                </a:lnTo>
                <a:lnTo>
                  <a:pt x="763628" y="159252"/>
                </a:lnTo>
                <a:lnTo>
                  <a:pt x="700180" y="192872"/>
                </a:lnTo>
                <a:lnTo>
                  <a:pt x="639809" y="240250"/>
                </a:lnTo>
                <a:lnTo>
                  <a:pt x="619162" y="262400"/>
                </a:lnTo>
                <a:lnTo>
                  <a:pt x="609365" y="280840"/>
                </a:lnTo>
                <a:lnTo>
                  <a:pt x="609795" y="288331"/>
                </a:lnTo>
                <a:lnTo>
                  <a:pt x="613590" y="294494"/>
                </a:lnTo>
                <a:lnTo>
                  <a:pt x="619630" y="299773"/>
                </a:lnTo>
                <a:lnTo>
                  <a:pt x="625996" y="300953"/>
                </a:lnTo>
                <a:lnTo>
                  <a:pt x="632580" y="299400"/>
                </a:lnTo>
                <a:lnTo>
                  <a:pt x="695548" y="266148"/>
                </a:lnTo>
                <a:lnTo>
                  <a:pt x="704684" y="266837"/>
                </a:lnTo>
                <a:lnTo>
                  <a:pt x="721075" y="276963"/>
                </a:lnTo>
                <a:lnTo>
                  <a:pt x="729919" y="296281"/>
                </a:lnTo>
                <a:lnTo>
                  <a:pt x="732278" y="307983"/>
                </a:lnTo>
                <a:lnTo>
                  <a:pt x="737360" y="314615"/>
                </a:lnTo>
                <a:lnTo>
                  <a:pt x="744257" y="317866"/>
                </a:lnTo>
                <a:lnTo>
                  <a:pt x="761280" y="318360"/>
                </a:lnTo>
                <a:lnTo>
                  <a:pt x="780543" y="314679"/>
                </a:lnTo>
                <a:lnTo>
                  <a:pt x="833341" y="286994"/>
                </a:lnTo>
                <a:lnTo>
                  <a:pt x="879075" y="276865"/>
                </a:lnTo>
                <a:lnTo>
                  <a:pt x="926710" y="223182"/>
                </a:lnTo>
                <a:lnTo>
                  <a:pt x="950745" y="196772"/>
                </a:lnTo>
                <a:lnTo>
                  <a:pt x="980092" y="177248"/>
                </a:lnTo>
                <a:lnTo>
                  <a:pt x="990307" y="172476"/>
                </a:lnTo>
                <a:lnTo>
                  <a:pt x="995947" y="172804"/>
                </a:lnTo>
                <a:lnTo>
                  <a:pt x="998537" y="176533"/>
                </a:lnTo>
                <a:lnTo>
                  <a:pt x="998295" y="190034"/>
                </a:lnTo>
                <a:lnTo>
                  <a:pt x="985693" y="246521"/>
                </a:lnTo>
                <a:lnTo>
                  <a:pt x="992197" y="262864"/>
                </a:lnTo>
                <a:lnTo>
                  <a:pt x="1006006" y="274807"/>
                </a:lnTo>
                <a:lnTo>
                  <a:pt x="1043467" y="292006"/>
                </a:lnTo>
                <a:lnTo>
                  <a:pt x="1079835" y="297492"/>
                </a:lnTo>
                <a:lnTo>
                  <a:pt x="1125641" y="290941"/>
                </a:lnTo>
                <a:lnTo>
                  <a:pt x="1168484" y="275262"/>
                </a:lnTo>
                <a:lnTo>
                  <a:pt x="1231819" y="247779"/>
                </a:lnTo>
                <a:lnTo>
                  <a:pt x="1252884" y="242756"/>
                </a:lnTo>
                <a:lnTo>
                  <a:pt x="1273945" y="244423"/>
                </a:lnTo>
                <a:lnTo>
                  <a:pt x="1329710" y="263466"/>
                </a:lnTo>
                <a:lnTo>
                  <a:pt x="1383359" y="267279"/>
                </a:lnTo>
                <a:lnTo>
                  <a:pt x="1436677" y="270372"/>
                </a:lnTo>
                <a:lnTo>
                  <a:pt x="1455846" y="279313"/>
                </a:lnTo>
                <a:lnTo>
                  <a:pt x="1469045" y="294206"/>
                </a:lnTo>
                <a:lnTo>
                  <a:pt x="1474203" y="303090"/>
                </a:lnTo>
                <a:lnTo>
                  <a:pt x="1474132" y="310183"/>
                </a:lnTo>
                <a:lnTo>
                  <a:pt x="1470575" y="316082"/>
                </a:lnTo>
                <a:lnTo>
                  <a:pt x="1457264" y="325755"/>
                </a:lnTo>
                <a:lnTo>
                  <a:pt x="1428870" y="336608"/>
                </a:lnTo>
                <a:lnTo>
                  <a:pt x="1377946" y="340868"/>
                </a:lnTo>
                <a:lnTo>
                  <a:pt x="1352925" y="343790"/>
                </a:lnTo>
                <a:lnTo>
                  <a:pt x="1325685" y="358590"/>
                </a:lnTo>
                <a:lnTo>
                  <a:pt x="1310201" y="371164"/>
                </a:lnTo>
                <a:lnTo>
                  <a:pt x="1289280" y="378312"/>
                </a:lnTo>
                <a:lnTo>
                  <a:pt x="1226401" y="385617"/>
                </a:lnTo>
                <a:lnTo>
                  <a:pt x="1178245" y="407651"/>
                </a:lnTo>
                <a:lnTo>
                  <a:pt x="1157714" y="408957"/>
                </a:lnTo>
                <a:lnTo>
                  <a:pt x="1136891" y="407977"/>
                </a:lnTo>
                <a:lnTo>
                  <a:pt x="1108946" y="414003"/>
                </a:lnTo>
                <a:lnTo>
                  <a:pt x="1104286" y="416880"/>
                </a:lnTo>
                <a:lnTo>
                  <a:pt x="1094964" y="426145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 10"/>
          <p:cNvSpPr/>
          <p:nvPr/>
        </p:nvSpPr>
        <p:spPr>
          <a:xfrm>
            <a:off x="5976201" y="1607740"/>
            <a:ext cx="634673" cy="616407"/>
          </a:xfrm>
          <a:custGeom>
            <a:avLst/>
            <a:gdLst/>
            <a:ahLst/>
            <a:cxnLst/>
            <a:rect l="0" t="0" r="0" b="0"/>
            <a:pathLst>
              <a:path w="634673" h="616407">
                <a:moveTo>
                  <a:pt x="46099" y="76819"/>
                </a:moveTo>
                <a:lnTo>
                  <a:pt x="29331" y="82408"/>
                </a:lnTo>
                <a:lnTo>
                  <a:pt x="17980" y="94511"/>
                </a:lnTo>
                <a:lnTo>
                  <a:pt x="1160" y="130877"/>
                </a:lnTo>
                <a:lnTo>
                  <a:pt x="0" y="151147"/>
                </a:lnTo>
                <a:lnTo>
                  <a:pt x="1329" y="161466"/>
                </a:lnTo>
                <a:lnTo>
                  <a:pt x="5724" y="166006"/>
                </a:lnTo>
                <a:lnTo>
                  <a:pt x="12163" y="166693"/>
                </a:lnTo>
                <a:lnTo>
                  <a:pt x="27507" y="161217"/>
                </a:lnTo>
                <a:lnTo>
                  <a:pt x="63509" y="132069"/>
                </a:lnTo>
                <a:lnTo>
                  <a:pt x="70574" y="130030"/>
                </a:lnTo>
                <a:lnTo>
                  <a:pt x="77624" y="131010"/>
                </a:lnTo>
                <a:lnTo>
                  <a:pt x="84663" y="134004"/>
                </a:lnTo>
                <a:lnTo>
                  <a:pt x="87016" y="139509"/>
                </a:lnTo>
                <a:lnTo>
                  <a:pt x="86246" y="146688"/>
                </a:lnTo>
                <a:lnTo>
                  <a:pt x="66983" y="203749"/>
                </a:lnTo>
                <a:lnTo>
                  <a:pt x="46084" y="266384"/>
                </a:lnTo>
                <a:lnTo>
                  <a:pt x="29720" y="320151"/>
                </a:lnTo>
                <a:lnTo>
                  <a:pt x="20069" y="380683"/>
                </a:lnTo>
                <a:lnTo>
                  <a:pt x="21749" y="413298"/>
                </a:lnTo>
                <a:lnTo>
                  <a:pt x="36061" y="466317"/>
                </a:lnTo>
                <a:lnTo>
                  <a:pt x="56671" y="529540"/>
                </a:lnTo>
                <a:lnTo>
                  <a:pt x="64836" y="549430"/>
                </a:lnTo>
                <a:lnTo>
                  <a:pt x="96598" y="601880"/>
                </a:lnTo>
                <a:lnTo>
                  <a:pt x="112997" y="613556"/>
                </a:lnTo>
                <a:lnTo>
                  <a:pt x="131984" y="616406"/>
                </a:lnTo>
                <a:lnTo>
                  <a:pt x="141960" y="615528"/>
                </a:lnTo>
                <a:lnTo>
                  <a:pt x="159284" y="608314"/>
                </a:lnTo>
                <a:lnTo>
                  <a:pt x="189470" y="584618"/>
                </a:lnTo>
                <a:lnTo>
                  <a:pt x="205303" y="558731"/>
                </a:lnTo>
                <a:lnTo>
                  <a:pt x="219963" y="517372"/>
                </a:lnTo>
                <a:lnTo>
                  <a:pt x="224072" y="465355"/>
                </a:lnTo>
                <a:lnTo>
                  <a:pt x="222294" y="439015"/>
                </a:lnTo>
                <a:lnTo>
                  <a:pt x="201305" y="382702"/>
                </a:lnTo>
                <a:lnTo>
                  <a:pt x="186193" y="326457"/>
                </a:lnTo>
                <a:lnTo>
                  <a:pt x="183607" y="272749"/>
                </a:lnTo>
                <a:lnTo>
                  <a:pt x="191387" y="211415"/>
                </a:lnTo>
                <a:lnTo>
                  <a:pt x="198670" y="162678"/>
                </a:lnTo>
                <a:lnTo>
                  <a:pt x="213618" y="135534"/>
                </a:lnTo>
                <a:lnTo>
                  <a:pt x="229346" y="123192"/>
                </a:lnTo>
                <a:lnTo>
                  <a:pt x="262450" y="100147"/>
                </a:lnTo>
                <a:lnTo>
                  <a:pt x="278789" y="74373"/>
                </a:lnTo>
                <a:lnTo>
                  <a:pt x="301581" y="26974"/>
                </a:lnTo>
                <a:lnTo>
                  <a:pt x="315235" y="12552"/>
                </a:lnTo>
                <a:lnTo>
                  <a:pt x="333001" y="2242"/>
                </a:lnTo>
                <a:lnTo>
                  <a:pt x="352596" y="0"/>
                </a:lnTo>
                <a:lnTo>
                  <a:pt x="373003" y="4073"/>
                </a:lnTo>
                <a:lnTo>
                  <a:pt x="434529" y="31679"/>
                </a:lnTo>
                <a:lnTo>
                  <a:pt x="479237" y="63307"/>
                </a:lnTo>
                <a:lnTo>
                  <a:pt x="485766" y="72490"/>
                </a:lnTo>
                <a:lnTo>
                  <a:pt x="493021" y="95172"/>
                </a:lnTo>
                <a:lnTo>
                  <a:pt x="491516" y="128660"/>
                </a:lnTo>
                <a:lnTo>
                  <a:pt x="477267" y="181999"/>
                </a:lnTo>
                <a:lnTo>
                  <a:pt x="470210" y="216778"/>
                </a:lnTo>
                <a:lnTo>
                  <a:pt x="471239" y="253599"/>
                </a:lnTo>
                <a:lnTo>
                  <a:pt x="473415" y="264862"/>
                </a:lnTo>
                <a:lnTo>
                  <a:pt x="477206" y="270032"/>
                </a:lnTo>
                <a:lnTo>
                  <a:pt x="482073" y="271138"/>
                </a:lnTo>
                <a:lnTo>
                  <a:pt x="487656" y="269536"/>
                </a:lnTo>
                <a:lnTo>
                  <a:pt x="513430" y="250154"/>
                </a:lnTo>
                <a:lnTo>
                  <a:pt x="548032" y="216917"/>
                </a:lnTo>
                <a:lnTo>
                  <a:pt x="556196" y="213502"/>
                </a:lnTo>
                <a:lnTo>
                  <a:pt x="574626" y="212826"/>
                </a:lnTo>
                <a:lnTo>
                  <a:pt x="591395" y="219545"/>
                </a:lnTo>
                <a:lnTo>
                  <a:pt x="599143" y="224612"/>
                </a:lnTo>
                <a:lnTo>
                  <a:pt x="610872" y="239601"/>
                </a:lnTo>
                <a:lnTo>
                  <a:pt x="627932" y="277820"/>
                </a:lnTo>
                <a:lnTo>
                  <a:pt x="634672" y="341082"/>
                </a:lnTo>
                <a:lnTo>
                  <a:pt x="632273" y="379337"/>
                </a:lnTo>
                <a:lnTo>
                  <a:pt x="624933" y="441654"/>
                </a:lnTo>
                <a:lnTo>
                  <a:pt x="610636" y="497477"/>
                </a:lnTo>
                <a:lnTo>
                  <a:pt x="594865" y="523812"/>
                </a:lnTo>
                <a:lnTo>
                  <a:pt x="567942" y="557718"/>
                </a:lnTo>
                <a:lnTo>
                  <a:pt x="561996" y="571659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 11"/>
          <p:cNvSpPr/>
          <p:nvPr/>
        </p:nvSpPr>
        <p:spPr>
          <a:xfrm>
            <a:off x="6527669" y="2108028"/>
            <a:ext cx="362673" cy="503040"/>
          </a:xfrm>
          <a:custGeom>
            <a:avLst/>
            <a:gdLst/>
            <a:ahLst/>
            <a:cxnLst/>
            <a:rect l="0" t="0" r="0" b="0"/>
            <a:pathLst>
              <a:path w="362673" h="503040">
                <a:moveTo>
                  <a:pt x="0" y="92427"/>
                </a:moveTo>
                <a:lnTo>
                  <a:pt x="11178" y="103606"/>
                </a:lnTo>
                <a:lnTo>
                  <a:pt x="29143" y="109094"/>
                </a:lnTo>
                <a:lnTo>
                  <a:pt x="91141" y="118972"/>
                </a:lnTo>
                <a:lnTo>
                  <a:pt x="146922" y="108849"/>
                </a:lnTo>
                <a:lnTo>
                  <a:pt x="188248" y="94545"/>
                </a:lnTo>
                <a:lnTo>
                  <a:pt x="248987" y="43103"/>
                </a:lnTo>
                <a:lnTo>
                  <a:pt x="291272" y="1164"/>
                </a:lnTo>
                <a:lnTo>
                  <a:pt x="297126" y="0"/>
                </a:lnTo>
                <a:lnTo>
                  <a:pt x="302199" y="2733"/>
                </a:lnTo>
                <a:lnTo>
                  <a:pt x="310955" y="15129"/>
                </a:lnTo>
                <a:lnTo>
                  <a:pt x="321292" y="43008"/>
                </a:lnTo>
                <a:lnTo>
                  <a:pt x="331301" y="101763"/>
                </a:lnTo>
                <a:lnTo>
                  <a:pt x="347625" y="155441"/>
                </a:lnTo>
                <a:lnTo>
                  <a:pt x="362672" y="215456"/>
                </a:lnTo>
                <a:lnTo>
                  <a:pt x="358819" y="276565"/>
                </a:lnTo>
                <a:lnTo>
                  <a:pt x="352631" y="311933"/>
                </a:lnTo>
                <a:lnTo>
                  <a:pt x="337800" y="339050"/>
                </a:lnTo>
                <a:lnTo>
                  <a:pt x="308100" y="379481"/>
                </a:lnTo>
                <a:lnTo>
                  <a:pt x="292499" y="405988"/>
                </a:lnTo>
                <a:lnTo>
                  <a:pt x="238555" y="464345"/>
                </a:lnTo>
                <a:lnTo>
                  <a:pt x="200041" y="503039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reeform 12"/>
          <p:cNvSpPr/>
          <p:nvPr/>
        </p:nvSpPr>
        <p:spPr>
          <a:xfrm>
            <a:off x="5990715" y="2612402"/>
            <a:ext cx="758053" cy="377692"/>
          </a:xfrm>
          <a:custGeom>
            <a:avLst/>
            <a:gdLst/>
            <a:ahLst/>
            <a:cxnLst/>
            <a:rect l="0" t="0" r="0" b="0"/>
            <a:pathLst>
              <a:path w="758053" h="377692">
                <a:moveTo>
                  <a:pt x="758052" y="9193"/>
                </a:moveTo>
                <a:lnTo>
                  <a:pt x="741284" y="3604"/>
                </a:lnTo>
                <a:lnTo>
                  <a:pt x="723693" y="3980"/>
                </a:lnTo>
                <a:lnTo>
                  <a:pt x="672289" y="16912"/>
                </a:lnTo>
                <a:lnTo>
                  <a:pt x="634894" y="24609"/>
                </a:lnTo>
                <a:lnTo>
                  <a:pt x="573898" y="20596"/>
                </a:lnTo>
                <a:lnTo>
                  <a:pt x="552983" y="13871"/>
                </a:lnTo>
                <a:lnTo>
                  <a:pt x="533549" y="5423"/>
                </a:lnTo>
                <a:lnTo>
                  <a:pt x="482945" y="0"/>
                </a:lnTo>
                <a:lnTo>
                  <a:pt x="457967" y="1598"/>
                </a:lnTo>
                <a:lnTo>
                  <a:pt x="439067" y="10107"/>
                </a:lnTo>
                <a:lnTo>
                  <a:pt x="425988" y="24807"/>
                </a:lnTo>
                <a:lnTo>
                  <a:pt x="389056" y="83339"/>
                </a:lnTo>
                <a:lnTo>
                  <a:pt x="361380" y="119506"/>
                </a:lnTo>
                <a:lnTo>
                  <a:pt x="341157" y="128411"/>
                </a:lnTo>
                <a:lnTo>
                  <a:pt x="318911" y="134709"/>
                </a:lnTo>
                <a:lnTo>
                  <a:pt x="264742" y="165108"/>
                </a:lnTo>
                <a:lnTo>
                  <a:pt x="234182" y="204767"/>
                </a:lnTo>
                <a:lnTo>
                  <a:pt x="214435" y="213098"/>
                </a:lnTo>
                <a:lnTo>
                  <a:pt x="151201" y="220055"/>
                </a:lnTo>
                <a:lnTo>
                  <a:pt x="128032" y="224962"/>
                </a:lnTo>
                <a:lnTo>
                  <a:pt x="119280" y="231418"/>
                </a:lnTo>
                <a:lnTo>
                  <a:pt x="101373" y="261691"/>
                </a:lnTo>
                <a:lnTo>
                  <a:pt x="76311" y="323862"/>
                </a:lnTo>
                <a:lnTo>
                  <a:pt x="45043" y="363035"/>
                </a:lnTo>
                <a:lnTo>
                  <a:pt x="28207" y="371177"/>
                </a:lnTo>
                <a:lnTo>
                  <a:pt x="0" y="377691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Freeform 13"/>
          <p:cNvSpPr/>
          <p:nvPr/>
        </p:nvSpPr>
        <p:spPr>
          <a:xfrm>
            <a:off x="4485140" y="2979565"/>
            <a:ext cx="1505576" cy="193357"/>
          </a:xfrm>
          <a:custGeom>
            <a:avLst/>
            <a:gdLst/>
            <a:ahLst/>
            <a:cxnLst/>
            <a:rect l="0" t="0" r="0" b="0"/>
            <a:pathLst>
              <a:path w="1505576" h="193357">
                <a:moveTo>
                  <a:pt x="1505575" y="31585"/>
                </a:moveTo>
                <a:lnTo>
                  <a:pt x="1494396" y="42763"/>
                </a:lnTo>
                <a:lnTo>
                  <a:pt x="1488908" y="60730"/>
                </a:lnTo>
                <a:lnTo>
                  <a:pt x="1487639" y="83143"/>
                </a:lnTo>
                <a:lnTo>
                  <a:pt x="1493840" y="142316"/>
                </a:lnTo>
                <a:lnTo>
                  <a:pt x="1489099" y="177478"/>
                </a:lnTo>
                <a:lnTo>
                  <a:pt x="1482893" y="184999"/>
                </a:lnTo>
                <a:lnTo>
                  <a:pt x="1463519" y="193356"/>
                </a:lnTo>
                <a:lnTo>
                  <a:pt x="1455311" y="192075"/>
                </a:lnTo>
                <a:lnTo>
                  <a:pt x="1448669" y="187711"/>
                </a:lnTo>
                <a:lnTo>
                  <a:pt x="1424014" y="161080"/>
                </a:lnTo>
                <a:lnTo>
                  <a:pt x="1416683" y="141001"/>
                </a:lnTo>
                <a:lnTo>
                  <a:pt x="1414728" y="129095"/>
                </a:lnTo>
                <a:lnTo>
                  <a:pt x="1409915" y="119989"/>
                </a:lnTo>
                <a:lnTo>
                  <a:pt x="1395209" y="106750"/>
                </a:lnTo>
                <a:lnTo>
                  <a:pt x="1373855" y="100087"/>
                </a:lnTo>
                <a:lnTo>
                  <a:pt x="1349937" y="98295"/>
                </a:lnTo>
                <a:lnTo>
                  <a:pt x="1295306" y="109722"/>
                </a:lnTo>
                <a:lnTo>
                  <a:pt x="1231861" y="129932"/>
                </a:lnTo>
                <a:lnTo>
                  <a:pt x="1170862" y="139076"/>
                </a:lnTo>
                <a:lnTo>
                  <a:pt x="1148583" y="142530"/>
                </a:lnTo>
                <a:lnTo>
                  <a:pt x="1105685" y="141454"/>
                </a:lnTo>
                <a:lnTo>
                  <a:pt x="1044469" y="146615"/>
                </a:lnTo>
                <a:lnTo>
                  <a:pt x="989410" y="147243"/>
                </a:lnTo>
                <a:lnTo>
                  <a:pt x="939063" y="141778"/>
                </a:lnTo>
                <a:lnTo>
                  <a:pt x="911640" y="127146"/>
                </a:lnTo>
                <a:lnTo>
                  <a:pt x="899233" y="111491"/>
                </a:lnTo>
                <a:lnTo>
                  <a:pt x="890989" y="91665"/>
                </a:lnTo>
                <a:lnTo>
                  <a:pt x="879673" y="32795"/>
                </a:lnTo>
                <a:lnTo>
                  <a:pt x="874227" y="24203"/>
                </a:lnTo>
                <a:lnTo>
                  <a:pt x="858818" y="11537"/>
                </a:lnTo>
                <a:lnTo>
                  <a:pt x="824823" y="3418"/>
                </a:lnTo>
                <a:lnTo>
                  <a:pt x="771414" y="675"/>
                </a:lnTo>
                <a:lnTo>
                  <a:pt x="715804" y="133"/>
                </a:lnTo>
                <a:lnTo>
                  <a:pt x="659759" y="5615"/>
                </a:lnTo>
                <a:lnTo>
                  <a:pt x="604798" y="8388"/>
                </a:lnTo>
                <a:lnTo>
                  <a:pt x="542508" y="1335"/>
                </a:lnTo>
                <a:lnTo>
                  <a:pt x="487531" y="263"/>
                </a:lnTo>
                <a:lnTo>
                  <a:pt x="431611" y="51"/>
                </a:lnTo>
                <a:lnTo>
                  <a:pt x="375505" y="10"/>
                </a:lnTo>
                <a:lnTo>
                  <a:pt x="319362" y="1"/>
                </a:lnTo>
                <a:lnTo>
                  <a:pt x="263212" y="0"/>
                </a:lnTo>
                <a:lnTo>
                  <a:pt x="200258" y="7235"/>
                </a:lnTo>
                <a:lnTo>
                  <a:pt x="146748" y="9878"/>
                </a:lnTo>
                <a:lnTo>
                  <a:pt x="91118" y="10399"/>
                </a:lnTo>
                <a:lnTo>
                  <a:pt x="37409" y="10503"/>
                </a:lnTo>
                <a:lnTo>
                  <a:pt x="0" y="10528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5" name="Group 24"/>
          <p:cNvGrpSpPr/>
          <p:nvPr/>
        </p:nvGrpSpPr>
        <p:grpSpPr>
          <a:xfrm>
            <a:off x="4626473" y="1774666"/>
            <a:ext cx="1153673" cy="878280"/>
            <a:chOff x="4626473" y="1774666"/>
            <a:chExt cx="1153673" cy="878280"/>
          </a:xfrm>
        </p:grpSpPr>
        <p:sp>
          <p:nvSpPr>
            <p:cNvPr id="15" name="Freeform 14"/>
            <p:cNvSpPr/>
            <p:nvPr/>
          </p:nvSpPr>
          <p:spPr>
            <a:xfrm>
              <a:off x="4626473" y="1970216"/>
              <a:ext cx="290336" cy="398696"/>
            </a:xfrm>
            <a:custGeom>
              <a:avLst/>
              <a:gdLst/>
              <a:ahLst/>
              <a:cxnLst/>
              <a:rect l="0" t="0" r="0" b="0"/>
              <a:pathLst>
                <a:path w="290336" h="398696">
                  <a:moveTo>
                    <a:pt x="6065" y="398695"/>
                  </a:moveTo>
                  <a:lnTo>
                    <a:pt x="0" y="366243"/>
                  </a:lnTo>
                  <a:lnTo>
                    <a:pt x="5036" y="308764"/>
                  </a:lnTo>
                  <a:lnTo>
                    <a:pt x="5862" y="254373"/>
                  </a:lnTo>
                  <a:lnTo>
                    <a:pt x="6025" y="198568"/>
                  </a:lnTo>
                  <a:lnTo>
                    <a:pt x="468" y="148075"/>
                  </a:lnTo>
                  <a:lnTo>
                    <a:pt x="2334" y="141538"/>
                  </a:lnTo>
                  <a:lnTo>
                    <a:pt x="7087" y="138350"/>
                  </a:lnTo>
                  <a:lnTo>
                    <a:pt x="13766" y="137394"/>
                  </a:lnTo>
                  <a:lnTo>
                    <a:pt x="20558" y="140267"/>
                  </a:lnTo>
                  <a:lnTo>
                    <a:pt x="81862" y="189537"/>
                  </a:lnTo>
                  <a:lnTo>
                    <a:pt x="104874" y="191482"/>
                  </a:lnTo>
                  <a:lnTo>
                    <a:pt x="117561" y="190363"/>
                  </a:lnTo>
                  <a:lnTo>
                    <a:pt x="137898" y="179762"/>
                  </a:lnTo>
                  <a:lnTo>
                    <a:pt x="146596" y="172021"/>
                  </a:lnTo>
                  <a:lnTo>
                    <a:pt x="156261" y="150942"/>
                  </a:lnTo>
                  <a:lnTo>
                    <a:pt x="162466" y="99282"/>
                  </a:lnTo>
                  <a:lnTo>
                    <a:pt x="162522" y="36782"/>
                  </a:lnTo>
                  <a:lnTo>
                    <a:pt x="157838" y="693"/>
                  </a:lnTo>
                  <a:lnTo>
                    <a:pt x="158720" y="0"/>
                  </a:lnTo>
                  <a:lnTo>
                    <a:pt x="160477" y="3047"/>
                  </a:lnTo>
                  <a:lnTo>
                    <a:pt x="174983" y="62483"/>
                  </a:lnTo>
                  <a:lnTo>
                    <a:pt x="192130" y="124830"/>
                  </a:lnTo>
                  <a:lnTo>
                    <a:pt x="209625" y="186492"/>
                  </a:lnTo>
                  <a:lnTo>
                    <a:pt x="232061" y="238322"/>
                  </a:lnTo>
                  <a:lnTo>
                    <a:pt x="259024" y="290501"/>
                  </a:lnTo>
                  <a:lnTo>
                    <a:pt x="290335" y="34605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5001036" y="2168870"/>
              <a:ext cx="42115" cy="105286"/>
            </a:xfrm>
            <a:custGeom>
              <a:avLst/>
              <a:gdLst/>
              <a:ahLst/>
              <a:cxnLst/>
              <a:rect l="0" t="0" r="0" b="0"/>
              <a:pathLst>
                <a:path w="42115" h="105286">
                  <a:moveTo>
                    <a:pt x="0" y="0"/>
                  </a:moveTo>
                  <a:lnTo>
                    <a:pt x="19128" y="53875"/>
                  </a:lnTo>
                  <a:lnTo>
                    <a:pt x="42114" y="1052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948394" y="205305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5099909" y="1774666"/>
              <a:ext cx="122226" cy="468022"/>
            </a:xfrm>
            <a:custGeom>
              <a:avLst/>
              <a:gdLst/>
              <a:ahLst/>
              <a:cxnLst/>
              <a:rect l="0" t="0" r="0" b="0"/>
              <a:pathLst>
                <a:path w="122226" h="468022">
                  <a:moveTo>
                    <a:pt x="101168" y="331033"/>
                  </a:moveTo>
                  <a:lnTo>
                    <a:pt x="80925" y="287070"/>
                  </a:lnTo>
                  <a:lnTo>
                    <a:pt x="65265" y="273279"/>
                  </a:lnTo>
                  <a:lnTo>
                    <a:pt x="56176" y="267964"/>
                  </a:lnTo>
                  <a:lnTo>
                    <a:pt x="47777" y="266760"/>
                  </a:lnTo>
                  <a:lnTo>
                    <a:pt x="32206" y="271662"/>
                  </a:lnTo>
                  <a:lnTo>
                    <a:pt x="20605" y="284759"/>
                  </a:lnTo>
                  <a:lnTo>
                    <a:pt x="12720" y="303448"/>
                  </a:lnTo>
                  <a:lnTo>
                    <a:pt x="7658" y="353573"/>
                  </a:lnTo>
                  <a:lnTo>
                    <a:pt x="9901" y="391524"/>
                  </a:lnTo>
                  <a:lnTo>
                    <a:pt x="21094" y="424995"/>
                  </a:lnTo>
                  <a:lnTo>
                    <a:pt x="45837" y="462157"/>
                  </a:lnTo>
                  <a:lnTo>
                    <a:pt x="53752" y="466412"/>
                  </a:lnTo>
                  <a:lnTo>
                    <a:pt x="71905" y="468021"/>
                  </a:lnTo>
                  <a:lnTo>
                    <a:pt x="88553" y="461717"/>
                  </a:lnTo>
                  <a:lnTo>
                    <a:pt x="96268" y="456760"/>
                  </a:lnTo>
                  <a:lnTo>
                    <a:pt x="107959" y="441894"/>
                  </a:lnTo>
                  <a:lnTo>
                    <a:pt x="115885" y="422419"/>
                  </a:lnTo>
                  <a:lnTo>
                    <a:pt x="120973" y="371788"/>
                  </a:lnTo>
                  <a:lnTo>
                    <a:pt x="121978" y="311137"/>
                  </a:lnTo>
                  <a:lnTo>
                    <a:pt x="113771" y="257303"/>
                  </a:lnTo>
                  <a:lnTo>
                    <a:pt x="104253" y="209621"/>
                  </a:lnTo>
                  <a:lnTo>
                    <a:pt x="92853" y="158449"/>
                  </a:lnTo>
                  <a:lnTo>
                    <a:pt x="71753" y="94994"/>
                  </a:lnTo>
                  <a:lnTo>
                    <a:pt x="50384" y="42383"/>
                  </a:lnTo>
                  <a:lnTo>
                    <a:pt x="30489" y="6471"/>
                  </a:lnTo>
                  <a:lnTo>
                    <a:pt x="23633" y="1185"/>
                  </a:lnTo>
                  <a:lnTo>
                    <a:pt x="16723" y="0"/>
                  </a:lnTo>
                  <a:lnTo>
                    <a:pt x="9777" y="1550"/>
                  </a:lnTo>
                  <a:lnTo>
                    <a:pt x="5146" y="7263"/>
                  </a:lnTo>
                  <a:lnTo>
                    <a:pt x="0" y="26088"/>
                  </a:lnTo>
                  <a:lnTo>
                    <a:pt x="5102" y="84707"/>
                  </a:lnTo>
                  <a:lnTo>
                    <a:pt x="17375" y="146372"/>
                  </a:lnTo>
                  <a:lnTo>
                    <a:pt x="36653" y="204220"/>
                  </a:lnTo>
                  <a:lnTo>
                    <a:pt x="55756" y="263566"/>
                  </a:lnTo>
                  <a:lnTo>
                    <a:pt x="80846" y="317230"/>
                  </a:lnTo>
                  <a:lnTo>
                    <a:pt x="116050" y="368816"/>
                  </a:lnTo>
                  <a:lnTo>
                    <a:pt x="122225" y="38367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369533" y="2021471"/>
              <a:ext cx="52644" cy="42115"/>
            </a:xfrm>
            <a:custGeom>
              <a:avLst/>
              <a:gdLst/>
              <a:ahLst/>
              <a:cxnLst/>
              <a:rect l="0" t="0" r="0" b="0"/>
              <a:pathLst>
                <a:path w="52644" h="42115">
                  <a:moveTo>
                    <a:pt x="52643" y="0"/>
                  </a:move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927336" y="2453139"/>
              <a:ext cx="228207" cy="199807"/>
            </a:xfrm>
            <a:custGeom>
              <a:avLst/>
              <a:gdLst/>
              <a:ahLst/>
              <a:cxnLst/>
              <a:rect l="0" t="0" r="0" b="0"/>
              <a:pathLst>
                <a:path w="228207" h="199807">
                  <a:moveTo>
                    <a:pt x="0" y="105286"/>
                  </a:moveTo>
                  <a:lnTo>
                    <a:pt x="2340" y="138907"/>
                  </a:lnTo>
                  <a:lnTo>
                    <a:pt x="16811" y="174779"/>
                  </a:lnTo>
                  <a:lnTo>
                    <a:pt x="29309" y="193103"/>
                  </a:lnTo>
                  <a:lnTo>
                    <a:pt x="37087" y="197756"/>
                  </a:lnTo>
                  <a:lnTo>
                    <a:pt x="55088" y="199806"/>
                  </a:lnTo>
                  <a:lnTo>
                    <a:pt x="62462" y="196375"/>
                  </a:lnTo>
                  <a:lnTo>
                    <a:pt x="73775" y="183204"/>
                  </a:lnTo>
                  <a:lnTo>
                    <a:pt x="76463" y="162533"/>
                  </a:lnTo>
                  <a:lnTo>
                    <a:pt x="75542" y="150469"/>
                  </a:lnTo>
                  <a:lnTo>
                    <a:pt x="77268" y="144767"/>
                  </a:lnTo>
                  <a:lnTo>
                    <a:pt x="80758" y="143305"/>
                  </a:lnTo>
                  <a:lnTo>
                    <a:pt x="85424" y="144670"/>
                  </a:lnTo>
                  <a:lnTo>
                    <a:pt x="128835" y="185533"/>
                  </a:lnTo>
                  <a:lnTo>
                    <a:pt x="151627" y="193594"/>
                  </a:lnTo>
                  <a:lnTo>
                    <a:pt x="164256" y="195743"/>
                  </a:lnTo>
                  <a:lnTo>
                    <a:pt x="187646" y="191892"/>
                  </a:lnTo>
                  <a:lnTo>
                    <a:pt x="198797" y="187590"/>
                  </a:lnTo>
                  <a:lnTo>
                    <a:pt x="207401" y="180042"/>
                  </a:lnTo>
                  <a:lnTo>
                    <a:pt x="220080" y="159178"/>
                  </a:lnTo>
                  <a:lnTo>
                    <a:pt x="228206" y="121124"/>
                  </a:lnTo>
                  <a:lnTo>
                    <a:pt x="225024" y="85802"/>
                  </a:lnTo>
                  <a:lnTo>
                    <a:pt x="201830" y="31793"/>
                  </a:lnTo>
                  <a:lnTo>
                    <a:pt x="18951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200172" y="2406472"/>
              <a:ext cx="179891" cy="207192"/>
            </a:xfrm>
            <a:custGeom>
              <a:avLst/>
              <a:gdLst/>
              <a:ahLst/>
              <a:cxnLst/>
              <a:rect l="0" t="0" r="0" b="0"/>
              <a:pathLst>
                <a:path w="179891" h="207192">
                  <a:moveTo>
                    <a:pt x="905" y="78253"/>
                  </a:moveTo>
                  <a:lnTo>
                    <a:pt x="17673" y="83842"/>
                  </a:lnTo>
                  <a:lnTo>
                    <a:pt x="50457" y="81729"/>
                  </a:lnTo>
                  <a:lnTo>
                    <a:pt x="84218" y="68104"/>
                  </a:lnTo>
                  <a:lnTo>
                    <a:pt x="99544" y="52685"/>
                  </a:lnTo>
                  <a:lnTo>
                    <a:pt x="105269" y="43660"/>
                  </a:lnTo>
                  <a:lnTo>
                    <a:pt x="108510" y="24274"/>
                  </a:lnTo>
                  <a:lnTo>
                    <a:pt x="107737" y="14191"/>
                  </a:lnTo>
                  <a:lnTo>
                    <a:pt x="102542" y="7469"/>
                  </a:lnTo>
                  <a:lnTo>
                    <a:pt x="84292" y="0"/>
                  </a:lnTo>
                  <a:lnTo>
                    <a:pt x="63702" y="2920"/>
                  </a:lnTo>
                  <a:lnTo>
                    <a:pt x="44023" y="13186"/>
                  </a:lnTo>
                  <a:lnTo>
                    <a:pt x="19790" y="39867"/>
                  </a:lnTo>
                  <a:lnTo>
                    <a:pt x="5009" y="63922"/>
                  </a:lnTo>
                  <a:lnTo>
                    <a:pt x="0" y="87091"/>
                  </a:lnTo>
                  <a:lnTo>
                    <a:pt x="6316" y="136151"/>
                  </a:lnTo>
                  <a:lnTo>
                    <a:pt x="21096" y="171447"/>
                  </a:lnTo>
                  <a:lnTo>
                    <a:pt x="36785" y="187133"/>
                  </a:lnTo>
                  <a:lnTo>
                    <a:pt x="75453" y="206735"/>
                  </a:lnTo>
                  <a:lnTo>
                    <a:pt x="85699" y="207191"/>
                  </a:lnTo>
                  <a:lnTo>
                    <a:pt x="106442" y="201460"/>
                  </a:lnTo>
                  <a:lnTo>
                    <a:pt x="147184" y="178716"/>
                  </a:lnTo>
                  <a:lnTo>
                    <a:pt x="179890" y="15195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400662" y="2329725"/>
              <a:ext cx="219822" cy="207643"/>
            </a:xfrm>
            <a:custGeom>
              <a:avLst/>
              <a:gdLst/>
              <a:ahLst/>
              <a:cxnLst/>
              <a:rect l="0" t="0" r="0" b="0"/>
              <a:pathLst>
                <a:path w="219822" h="207643">
                  <a:moveTo>
                    <a:pt x="137327" y="18129"/>
                  </a:moveTo>
                  <a:lnTo>
                    <a:pt x="126149" y="6951"/>
                  </a:lnTo>
                  <a:lnTo>
                    <a:pt x="108183" y="1463"/>
                  </a:lnTo>
                  <a:lnTo>
                    <a:pt x="96841" y="0"/>
                  </a:lnTo>
                  <a:lnTo>
                    <a:pt x="58521" y="9118"/>
                  </a:lnTo>
                  <a:lnTo>
                    <a:pt x="28709" y="26638"/>
                  </a:lnTo>
                  <a:lnTo>
                    <a:pt x="5059" y="52236"/>
                  </a:lnTo>
                  <a:lnTo>
                    <a:pt x="1185" y="61924"/>
                  </a:lnTo>
                  <a:lnTo>
                    <a:pt x="0" y="82047"/>
                  </a:lnTo>
                  <a:lnTo>
                    <a:pt x="6493" y="99570"/>
                  </a:lnTo>
                  <a:lnTo>
                    <a:pt x="11500" y="107518"/>
                  </a:lnTo>
                  <a:lnTo>
                    <a:pt x="19518" y="112817"/>
                  </a:lnTo>
                  <a:lnTo>
                    <a:pt x="40903" y="118705"/>
                  </a:lnTo>
                  <a:lnTo>
                    <a:pt x="62887" y="115082"/>
                  </a:lnTo>
                  <a:lnTo>
                    <a:pt x="116173" y="95628"/>
                  </a:lnTo>
                  <a:lnTo>
                    <a:pt x="161484" y="84477"/>
                  </a:lnTo>
                  <a:lnTo>
                    <a:pt x="186669" y="85052"/>
                  </a:lnTo>
                  <a:lnTo>
                    <a:pt x="209560" y="93106"/>
                  </a:lnTo>
                  <a:lnTo>
                    <a:pt x="215898" y="100869"/>
                  </a:lnTo>
                  <a:lnTo>
                    <a:pt x="219821" y="121973"/>
                  </a:lnTo>
                  <a:lnTo>
                    <a:pt x="214545" y="140711"/>
                  </a:lnTo>
                  <a:lnTo>
                    <a:pt x="192095" y="171805"/>
                  </a:lnTo>
                  <a:lnTo>
                    <a:pt x="160834" y="187795"/>
                  </a:lnTo>
                  <a:lnTo>
                    <a:pt x="107090" y="204220"/>
                  </a:lnTo>
                  <a:lnTo>
                    <a:pt x="95213" y="2076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643274" y="2126756"/>
              <a:ext cx="73701" cy="273742"/>
            </a:xfrm>
            <a:custGeom>
              <a:avLst/>
              <a:gdLst/>
              <a:ahLst/>
              <a:cxnLst/>
              <a:rect l="0" t="0" r="0" b="0"/>
              <a:pathLst>
                <a:path w="73701" h="273742">
                  <a:moveTo>
                    <a:pt x="0" y="0"/>
                  </a:moveTo>
                  <a:lnTo>
                    <a:pt x="3120" y="57264"/>
                  </a:lnTo>
                  <a:lnTo>
                    <a:pt x="14573" y="106654"/>
                  </a:lnTo>
                  <a:lnTo>
                    <a:pt x="33814" y="164567"/>
                  </a:lnTo>
                  <a:lnTo>
                    <a:pt x="48880" y="217037"/>
                  </a:lnTo>
                  <a:lnTo>
                    <a:pt x="63121" y="256171"/>
                  </a:lnTo>
                  <a:lnTo>
                    <a:pt x="73700" y="2737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548518" y="2226452"/>
              <a:ext cx="231628" cy="47704"/>
            </a:xfrm>
            <a:custGeom>
              <a:avLst/>
              <a:gdLst/>
              <a:ahLst/>
              <a:cxnLst/>
              <a:rect l="0" t="0" r="0" b="0"/>
              <a:pathLst>
                <a:path w="231628" h="47704">
                  <a:moveTo>
                    <a:pt x="231627" y="5589"/>
                  </a:moveTo>
                  <a:lnTo>
                    <a:pt x="214860" y="0"/>
                  </a:lnTo>
                  <a:lnTo>
                    <a:pt x="168177" y="4442"/>
                  </a:lnTo>
                  <a:lnTo>
                    <a:pt x="120670" y="13308"/>
                  </a:lnTo>
                  <a:lnTo>
                    <a:pt x="70719" y="24514"/>
                  </a:lnTo>
                  <a:lnTo>
                    <a:pt x="20685" y="42429"/>
                  </a:lnTo>
                  <a:lnTo>
                    <a:pt x="0" y="4770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6" name="Freeform 25"/>
          <p:cNvSpPr/>
          <p:nvPr/>
        </p:nvSpPr>
        <p:spPr>
          <a:xfrm>
            <a:off x="6896165" y="2381561"/>
            <a:ext cx="39659" cy="8409"/>
          </a:xfrm>
          <a:custGeom>
            <a:avLst/>
            <a:gdLst/>
            <a:ahLst/>
            <a:cxnLst/>
            <a:rect l="0" t="0" r="0" b="0"/>
            <a:pathLst>
              <a:path w="39659" h="8409">
                <a:moveTo>
                  <a:pt x="0" y="8408"/>
                </a:moveTo>
                <a:lnTo>
                  <a:pt x="37479" y="74"/>
                </a:lnTo>
                <a:lnTo>
                  <a:pt x="39658" y="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Freeform 26"/>
          <p:cNvSpPr/>
          <p:nvPr/>
        </p:nvSpPr>
        <p:spPr>
          <a:xfrm>
            <a:off x="6906694" y="2364282"/>
            <a:ext cx="315856" cy="87699"/>
          </a:xfrm>
          <a:custGeom>
            <a:avLst/>
            <a:gdLst/>
            <a:ahLst/>
            <a:cxnLst/>
            <a:rect l="0" t="0" r="0" b="0"/>
            <a:pathLst>
              <a:path w="315856" h="87699">
                <a:moveTo>
                  <a:pt x="0" y="46744"/>
                </a:moveTo>
                <a:lnTo>
                  <a:pt x="26386" y="31102"/>
                </a:lnTo>
                <a:lnTo>
                  <a:pt x="83313" y="11900"/>
                </a:lnTo>
                <a:lnTo>
                  <a:pt x="127331" y="0"/>
                </a:lnTo>
                <a:lnTo>
                  <a:pt x="152909" y="1792"/>
                </a:lnTo>
                <a:lnTo>
                  <a:pt x="162770" y="6247"/>
                </a:lnTo>
                <a:lnTo>
                  <a:pt x="176848" y="20556"/>
                </a:lnTo>
                <a:lnTo>
                  <a:pt x="179899" y="29285"/>
                </a:lnTo>
                <a:lnTo>
                  <a:pt x="184925" y="78803"/>
                </a:lnTo>
                <a:lnTo>
                  <a:pt x="189964" y="84494"/>
                </a:lnTo>
                <a:lnTo>
                  <a:pt x="196832" y="87118"/>
                </a:lnTo>
                <a:lnTo>
                  <a:pt x="204921" y="87698"/>
                </a:lnTo>
                <a:lnTo>
                  <a:pt x="220148" y="82103"/>
                </a:lnTo>
                <a:lnTo>
                  <a:pt x="275765" y="44918"/>
                </a:lnTo>
                <a:lnTo>
                  <a:pt x="292578" y="43203"/>
                </a:lnTo>
                <a:lnTo>
                  <a:pt x="315855" y="46744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Freeform 27"/>
          <p:cNvSpPr/>
          <p:nvPr/>
        </p:nvSpPr>
        <p:spPr>
          <a:xfrm>
            <a:off x="7233077" y="2423451"/>
            <a:ext cx="336913" cy="303430"/>
          </a:xfrm>
          <a:custGeom>
            <a:avLst/>
            <a:gdLst/>
            <a:ahLst/>
            <a:cxnLst/>
            <a:rect l="0" t="0" r="0" b="0"/>
            <a:pathLst>
              <a:path w="336913" h="303430">
                <a:moveTo>
                  <a:pt x="0" y="19160"/>
                </a:moveTo>
                <a:lnTo>
                  <a:pt x="55045" y="2372"/>
                </a:lnTo>
                <a:lnTo>
                  <a:pt x="79837" y="0"/>
                </a:lnTo>
                <a:lnTo>
                  <a:pt x="100214" y="5185"/>
                </a:lnTo>
                <a:lnTo>
                  <a:pt x="108923" y="9844"/>
                </a:lnTo>
                <a:lnTo>
                  <a:pt x="121720" y="24378"/>
                </a:lnTo>
                <a:lnTo>
                  <a:pt x="150113" y="82789"/>
                </a:lnTo>
                <a:lnTo>
                  <a:pt x="163814" y="101252"/>
                </a:lnTo>
                <a:lnTo>
                  <a:pt x="191257" y="118223"/>
                </a:lnTo>
                <a:lnTo>
                  <a:pt x="251668" y="142924"/>
                </a:lnTo>
                <a:lnTo>
                  <a:pt x="268220" y="154495"/>
                </a:lnTo>
                <a:lnTo>
                  <a:pt x="280256" y="170556"/>
                </a:lnTo>
                <a:lnTo>
                  <a:pt x="301289" y="226963"/>
                </a:lnTo>
                <a:lnTo>
                  <a:pt x="313360" y="259326"/>
                </a:lnTo>
                <a:lnTo>
                  <a:pt x="336912" y="303429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Freeform 28"/>
          <p:cNvSpPr/>
          <p:nvPr/>
        </p:nvSpPr>
        <p:spPr>
          <a:xfrm>
            <a:off x="5417000" y="2453139"/>
            <a:ext cx="1500223" cy="1652976"/>
          </a:xfrm>
          <a:custGeom>
            <a:avLst/>
            <a:gdLst/>
            <a:ahLst/>
            <a:cxnLst/>
            <a:rect l="0" t="0" r="0" b="0"/>
            <a:pathLst>
              <a:path w="1500223" h="1652976">
                <a:moveTo>
                  <a:pt x="1500222" y="0"/>
                </a:moveTo>
                <a:lnTo>
                  <a:pt x="1483455" y="11179"/>
                </a:lnTo>
                <a:lnTo>
                  <a:pt x="1472103" y="26026"/>
                </a:lnTo>
                <a:lnTo>
                  <a:pt x="1447884" y="84665"/>
                </a:lnTo>
                <a:lnTo>
                  <a:pt x="1428013" y="126429"/>
                </a:lnTo>
                <a:lnTo>
                  <a:pt x="1387742" y="174867"/>
                </a:lnTo>
                <a:lnTo>
                  <a:pt x="1328052" y="213850"/>
                </a:lnTo>
                <a:lnTo>
                  <a:pt x="1268270" y="238318"/>
                </a:lnTo>
                <a:lnTo>
                  <a:pt x="1236914" y="246738"/>
                </a:lnTo>
                <a:lnTo>
                  <a:pt x="1178765" y="242991"/>
                </a:lnTo>
                <a:lnTo>
                  <a:pt x="1121845" y="230813"/>
                </a:lnTo>
                <a:lnTo>
                  <a:pt x="1068639" y="216312"/>
                </a:lnTo>
                <a:lnTo>
                  <a:pt x="1047535" y="218192"/>
                </a:lnTo>
                <a:lnTo>
                  <a:pt x="1029577" y="226046"/>
                </a:lnTo>
                <a:lnTo>
                  <a:pt x="970411" y="277444"/>
                </a:lnTo>
                <a:lnTo>
                  <a:pt x="950437" y="299535"/>
                </a:lnTo>
                <a:lnTo>
                  <a:pt x="923206" y="342475"/>
                </a:lnTo>
                <a:lnTo>
                  <a:pt x="897586" y="358968"/>
                </a:lnTo>
                <a:lnTo>
                  <a:pt x="850244" y="381815"/>
                </a:lnTo>
                <a:lnTo>
                  <a:pt x="835827" y="395474"/>
                </a:lnTo>
                <a:lnTo>
                  <a:pt x="818794" y="420554"/>
                </a:lnTo>
                <a:lnTo>
                  <a:pt x="801961" y="431798"/>
                </a:lnTo>
                <a:lnTo>
                  <a:pt x="747040" y="447067"/>
                </a:lnTo>
                <a:lnTo>
                  <a:pt x="684258" y="482550"/>
                </a:lnTo>
                <a:lnTo>
                  <a:pt x="667559" y="507966"/>
                </a:lnTo>
                <a:lnTo>
                  <a:pt x="644133" y="568767"/>
                </a:lnTo>
                <a:lnTo>
                  <a:pt x="630748" y="583459"/>
                </a:lnTo>
                <a:lnTo>
                  <a:pt x="599149" y="608011"/>
                </a:lnTo>
                <a:lnTo>
                  <a:pt x="590868" y="627807"/>
                </a:lnTo>
                <a:lnTo>
                  <a:pt x="588358" y="651032"/>
                </a:lnTo>
                <a:lnTo>
                  <a:pt x="590039" y="694539"/>
                </a:lnTo>
                <a:lnTo>
                  <a:pt x="579799" y="736928"/>
                </a:lnTo>
                <a:lnTo>
                  <a:pt x="574261" y="745139"/>
                </a:lnTo>
                <a:lnTo>
                  <a:pt x="558750" y="757382"/>
                </a:lnTo>
                <a:lnTo>
                  <a:pt x="499626" y="782252"/>
                </a:lnTo>
                <a:lnTo>
                  <a:pt x="490397" y="782374"/>
                </a:lnTo>
                <a:lnTo>
                  <a:pt x="473904" y="776271"/>
                </a:lnTo>
                <a:lnTo>
                  <a:pt x="461894" y="762640"/>
                </a:lnTo>
                <a:lnTo>
                  <a:pt x="439062" y="725293"/>
                </a:lnTo>
                <a:lnTo>
                  <a:pt x="422623" y="711127"/>
                </a:lnTo>
                <a:lnTo>
                  <a:pt x="402447" y="702102"/>
                </a:lnTo>
                <a:lnTo>
                  <a:pt x="365951" y="698190"/>
                </a:lnTo>
                <a:lnTo>
                  <a:pt x="305283" y="704228"/>
                </a:lnTo>
                <a:lnTo>
                  <a:pt x="248030" y="716707"/>
                </a:lnTo>
                <a:lnTo>
                  <a:pt x="199766" y="724539"/>
                </a:lnTo>
                <a:lnTo>
                  <a:pt x="146342" y="727256"/>
                </a:lnTo>
                <a:lnTo>
                  <a:pt x="84380" y="735482"/>
                </a:lnTo>
                <a:lnTo>
                  <a:pt x="31783" y="739036"/>
                </a:lnTo>
                <a:lnTo>
                  <a:pt x="12712" y="748041"/>
                </a:lnTo>
                <a:lnTo>
                  <a:pt x="6691" y="756057"/>
                </a:lnTo>
                <a:lnTo>
                  <a:pt x="0" y="777443"/>
                </a:lnTo>
                <a:lnTo>
                  <a:pt x="1823" y="810201"/>
                </a:lnTo>
                <a:lnTo>
                  <a:pt x="13067" y="866392"/>
                </a:lnTo>
                <a:lnTo>
                  <a:pt x="15183" y="920093"/>
                </a:lnTo>
                <a:lnTo>
                  <a:pt x="21712" y="941594"/>
                </a:lnTo>
                <a:lnTo>
                  <a:pt x="59600" y="1001938"/>
                </a:lnTo>
                <a:lnTo>
                  <a:pt x="81767" y="1049959"/>
                </a:lnTo>
                <a:lnTo>
                  <a:pt x="122589" y="1107403"/>
                </a:lnTo>
                <a:lnTo>
                  <a:pt x="136990" y="1149154"/>
                </a:lnTo>
                <a:lnTo>
                  <a:pt x="139378" y="1187710"/>
                </a:lnTo>
                <a:lnTo>
                  <a:pt x="133417" y="1242659"/>
                </a:lnTo>
                <a:lnTo>
                  <a:pt x="131893" y="1298574"/>
                </a:lnTo>
                <a:lnTo>
                  <a:pt x="137218" y="1335057"/>
                </a:lnTo>
                <a:lnTo>
                  <a:pt x="158077" y="1384277"/>
                </a:lnTo>
                <a:lnTo>
                  <a:pt x="162111" y="1436382"/>
                </a:lnTo>
                <a:lnTo>
                  <a:pt x="162907" y="1491734"/>
                </a:lnTo>
                <a:lnTo>
                  <a:pt x="166184" y="1544609"/>
                </a:lnTo>
                <a:lnTo>
                  <a:pt x="172651" y="1607162"/>
                </a:lnTo>
                <a:lnTo>
                  <a:pt x="173632" y="1652975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3" name="Group 42"/>
          <p:cNvGrpSpPr/>
          <p:nvPr/>
        </p:nvGrpSpPr>
        <p:grpSpPr>
          <a:xfrm>
            <a:off x="5569575" y="2768994"/>
            <a:ext cx="2116821" cy="1772858"/>
            <a:chOff x="5569575" y="2768994"/>
            <a:chExt cx="2116821" cy="1772858"/>
          </a:xfrm>
        </p:grpSpPr>
        <p:sp>
          <p:nvSpPr>
            <p:cNvPr id="30" name="Freeform 29"/>
            <p:cNvSpPr/>
            <p:nvPr/>
          </p:nvSpPr>
          <p:spPr>
            <a:xfrm>
              <a:off x="5569575" y="2768994"/>
              <a:ext cx="2116821" cy="1772858"/>
            </a:xfrm>
            <a:custGeom>
              <a:avLst/>
              <a:gdLst/>
              <a:ahLst/>
              <a:cxnLst/>
              <a:rect l="0" t="0" r="0" b="0"/>
              <a:pathLst>
                <a:path w="2116821" h="1772858">
                  <a:moveTo>
                    <a:pt x="0" y="1347648"/>
                  </a:moveTo>
                  <a:lnTo>
                    <a:pt x="11178" y="1336470"/>
                  </a:lnTo>
                  <a:lnTo>
                    <a:pt x="29145" y="1330982"/>
                  </a:lnTo>
                  <a:lnTo>
                    <a:pt x="92312" y="1327169"/>
                  </a:lnTo>
                  <a:lnTo>
                    <a:pt x="144490" y="1329825"/>
                  </a:lnTo>
                  <a:lnTo>
                    <a:pt x="206894" y="1337329"/>
                  </a:lnTo>
                  <a:lnTo>
                    <a:pt x="239897" y="1346410"/>
                  </a:lnTo>
                  <a:lnTo>
                    <a:pt x="257139" y="1357237"/>
                  </a:lnTo>
                  <a:lnTo>
                    <a:pt x="269482" y="1372967"/>
                  </a:lnTo>
                  <a:lnTo>
                    <a:pt x="293067" y="1419569"/>
                  </a:lnTo>
                  <a:lnTo>
                    <a:pt x="309236" y="1431475"/>
                  </a:lnTo>
                  <a:lnTo>
                    <a:pt x="318461" y="1432779"/>
                  </a:lnTo>
                  <a:lnTo>
                    <a:pt x="379255" y="1414254"/>
                  </a:lnTo>
                  <a:lnTo>
                    <a:pt x="431698" y="1396771"/>
                  </a:lnTo>
                  <a:lnTo>
                    <a:pt x="468852" y="1391839"/>
                  </a:lnTo>
                  <a:lnTo>
                    <a:pt x="522158" y="1396238"/>
                  </a:lnTo>
                  <a:lnTo>
                    <a:pt x="545585" y="1393420"/>
                  </a:lnTo>
                  <a:lnTo>
                    <a:pt x="564576" y="1385149"/>
                  </a:lnTo>
                  <a:lnTo>
                    <a:pt x="572916" y="1379668"/>
                  </a:lnTo>
                  <a:lnTo>
                    <a:pt x="585302" y="1364219"/>
                  </a:lnTo>
                  <a:lnTo>
                    <a:pt x="602786" y="1325705"/>
                  </a:lnTo>
                  <a:lnTo>
                    <a:pt x="604037" y="1305141"/>
                  </a:lnTo>
                  <a:lnTo>
                    <a:pt x="602733" y="1294744"/>
                  </a:lnTo>
                  <a:lnTo>
                    <a:pt x="598354" y="1286642"/>
                  </a:lnTo>
                  <a:lnTo>
                    <a:pt x="584130" y="1274521"/>
                  </a:lnTo>
                  <a:lnTo>
                    <a:pt x="562990" y="1268354"/>
                  </a:lnTo>
                  <a:lnTo>
                    <a:pt x="540336" y="1263273"/>
                  </a:lnTo>
                  <a:lnTo>
                    <a:pt x="522469" y="1253216"/>
                  </a:lnTo>
                  <a:lnTo>
                    <a:pt x="519108" y="1247259"/>
                  </a:lnTo>
                  <a:lnTo>
                    <a:pt x="519208" y="1240948"/>
                  </a:lnTo>
                  <a:lnTo>
                    <a:pt x="521614" y="1234401"/>
                  </a:lnTo>
                  <a:lnTo>
                    <a:pt x="533645" y="1224006"/>
                  </a:lnTo>
                  <a:lnTo>
                    <a:pt x="593349" y="1200486"/>
                  </a:lnTo>
                  <a:lnTo>
                    <a:pt x="617000" y="1192166"/>
                  </a:lnTo>
                  <a:lnTo>
                    <a:pt x="676493" y="1150459"/>
                  </a:lnTo>
                  <a:lnTo>
                    <a:pt x="686132" y="1145998"/>
                  </a:lnTo>
                  <a:lnTo>
                    <a:pt x="694897" y="1145365"/>
                  </a:lnTo>
                  <a:lnTo>
                    <a:pt x="710876" y="1150900"/>
                  </a:lnTo>
                  <a:lnTo>
                    <a:pt x="733025" y="1167170"/>
                  </a:lnTo>
                  <a:lnTo>
                    <a:pt x="741367" y="1170007"/>
                  </a:lnTo>
                  <a:lnTo>
                    <a:pt x="759995" y="1170041"/>
                  </a:lnTo>
                  <a:lnTo>
                    <a:pt x="776853" y="1163037"/>
                  </a:lnTo>
                  <a:lnTo>
                    <a:pt x="816246" y="1135167"/>
                  </a:lnTo>
                  <a:lnTo>
                    <a:pt x="878568" y="1127684"/>
                  </a:lnTo>
                  <a:lnTo>
                    <a:pt x="932592" y="1127944"/>
                  </a:lnTo>
                  <a:lnTo>
                    <a:pt x="966135" y="1136192"/>
                  </a:lnTo>
                  <a:lnTo>
                    <a:pt x="983504" y="1146823"/>
                  </a:lnTo>
                  <a:lnTo>
                    <a:pt x="995904" y="1162466"/>
                  </a:lnTo>
                  <a:lnTo>
                    <a:pt x="1018984" y="1195515"/>
                  </a:lnTo>
                  <a:lnTo>
                    <a:pt x="1039176" y="1217434"/>
                  </a:lnTo>
                  <a:lnTo>
                    <a:pt x="1059251" y="1225434"/>
                  </a:lnTo>
                  <a:lnTo>
                    <a:pt x="1082601" y="1227820"/>
                  </a:lnTo>
                  <a:lnTo>
                    <a:pt x="1104677" y="1224981"/>
                  </a:lnTo>
                  <a:lnTo>
                    <a:pt x="1123067" y="1216700"/>
                  </a:lnTo>
                  <a:lnTo>
                    <a:pt x="1153937" y="1192320"/>
                  </a:lnTo>
                  <a:lnTo>
                    <a:pt x="1183736" y="1158909"/>
                  </a:lnTo>
                  <a:lnTo>
                    <a:pt x="1202268" y="1147561"/>
                  </a:lnTo>
                  <a:lnTo>
                    <a:pt x="1210953" y="1146406"/>
                  </a:lnTo>
                  <a:lnTo>
                    <a:pt x="1226844" y="1151362"/>
                  </a:lnTo>
                  <a:lnTo>
                    <a:pt x="1284419" y="1200533"/>
                  </a:lnTo>
                  <a:lnTo>
                    <a:pt x="1312541" y="1228381"/>
                  </a:lnTo>
                  <a:lnTo>
                    <a:pt x="1332825" y="1236149"/>
                  </a:lnTo>
                  <a:lnTo>
                    <a:pt x="1394092" y="1245055"/>
                  </a:lnTo>
                  <a:lnTo>
                    <a:pt x="1408454" y="1258767"/>
                  </a:lnTo>
                  <a:lnTo>
                    <a:pt x="1423116" y="1286218"/>
                  </a:lnTo>
                  <a:lnTo>
                    <a:pt x="1433842" y="1345682"/>
                  </a:lnTo>
                  <a:lnTo>
                    <a:pt x="1450852" y="1398862"/>
                  </a:lnTo>
                  <a:lnTo>
                    <a:pt x="1476070" y="1443834"/>
                  </a:lnTo>
                  <a:lnTo>
                    <a:pt x="1486525" y="1503569"/>
                  </a:lnTo>
                  <a:lnTo>
                    <a:pt x="1502330" y="1557954"/>
                  </a:lnTo>
                  <a:lnTo>
                    <a:pt x="1524316" y="1620196"/>
                  </a:lnTo>
                  <a:lnTo>
                    <a:pt x="1535741" y="1636847"/>
                  </a:lnTo>
                  <a:lnTo>
                    <a:pt x="1544403" y="1642223"/>
                  </a:lnTo>
                  <a:lnTo>
                    <a:pt x="1578951" y="1649789"/>
                  </a:lnTo>
                  <a:lnTo>
                    <a:pt x="1616484" y="1654370"/>
                  </a:lnTo>
                  <a:lnTo>
                    <a:pt x="1635196" y="1663733"/>
                  </a:lnTo>
                  <a:lnTo>
                    <a:pt x="1698062" y="1723050"/>
                  </a:lnTo>
                  <a:lnTo>
                    <a:pt x="1724435" y="1739248"/>
                  </a:lnTo>
                  <a:lnTo>
                    <a:pt x="1750187" y="1755746"/>
                  </a:lnTo>
                  <a:lnTo>
                    <a:pt x="1790330" y="1771801"/>
                  </a:lnTo>
                  <a:lnTo>
                    <a:pt x="1811117" y="1772857"/>
                  </a:lnTo>
                  <a:lnTo>
                    <a:pt x="1853058" y="1764002"/>
                  </a:lnTo>
                  <a:lnTo>
                    <a:pt x="1861233" y="1758579"/>
                  </a:lnTo>
                  <a:lnTo>
                    <a:pt x="1873435" y="1743194"/>
                  </a:lnTo>
                  <a:lnTo>
                    <a:pt x="1881293" y="1709212"/>
                  </a:lnTo>
                  <a:lnTo>
                    <a:pt x="1875542" y="1664213"/>
                  </a:lnTo>
                  <a:lnTo>
                    <a:pt x="1859766" y="1610954"/>
                  </a:lnTo>
                  <a:lnTo>
                    <a:pt x="1834118" y="1555111"/>
                  </a:lnTo>
                  <a:lnTo>
                    <a:pt x="1814695" y="1496025"/>
                  </a:lnTo>
                  <a:lnTo>
                    <a:pt x="1802797" y="1464921"/>
                  </a:lnTo>
                  <a:lnTo>
                    <a:pt x="1773280" y="1409869"/>
                  </a:lnTo>
                  <a:lnTo>
                    <a:pt x="1750157" y="1348735"/>
                  </a:lnTo>
                  <a:lnTo>
                    <a:pt x="1713402" y="1294023"/>
                  </a:lnTo>
                  <a:lnTo>
                    <a:pt x="1681209" y="1238984"/>
                  </a:lnTo>
                  <a:lnTo>
                    <a:pt x="1649570" y="1178896"/>
                  </a:lnTo>
                  <a:lnTo>
                    <a:pt x="1629511" y="1140139"/>
                  </a:lnTo>
                  <a:lnTo>
                    <a:pt x="1592711" y="1083780"/>
                  </a:lnTo>
                  <a:lnTo>
                    <a:pt x="1577017" y="1055776"/>
                  </a:lnTo>
                  <a:lnTo>
                    <a:pt x="1560668" y="1029541"/>
                  </a:lnTo>
                  <a:lnTo>
                    <a:pt x="1542163" y="977684"/>
                  </a:lnTo>
                  <a:lnTo>
                    <a:pt x="1539812" y="940241"/>
                  </a:lnTo>
                  <a:lnTo>
                    <a:pt x="1552010" y="884816"/>
                  </a:lnTo>
                  <a:lnTo>
                    <a:pt x="1565734" y="828688"/>
                  </a:lnTo>
                  <a:lnTo>
                    <a:pt x="1573740" y="780584"/>
                  </a:lnTo>
                  <a:lnTo>
                    <a:pt x="1588813" y="753550"/>
                  </a:lnTo>
                  <a:lnTo>
                    <a:pt x="1642544" y="694979"/>
                  </a:lnTo>
                  <a:lnTo>
                    <a:pt x="1691584" y="640165"/>
                  </a:lnTo>
                  <a:lnTo>
                    <a:pt x="1733693" y="584475"/>
                  </a:lnTo>
                  <a:lnTo>
                    <a:pt x="1772103" y="522832"/>
                  </a:lnTo>
                  <a:lnTo>
                    <a:pt x="1798455" y="478899"/>
                  </a:lnTo>
                  <a:lnTo>
                    <a:pt x="1855643" y="437806"/>
                  </a:lnTo>
                  <a:lnTo>
                    <a:pt x="1918503" y="374324"/>
                  </a:lnTo>
                  <a:lnTo>
                    <a:pt x="1958949" y="313385"/>
                  </a:lnTo>
                  <a:lnTo>
                    <a:pt x="1965752" y="303680"/>
                  </a:lnTo>
                  <a:lnTo>
                    <a:pt x="1974967" y="297210"/>
                  </a:lnTo>
                  <a:lnTo>
                    <a:pt x="2031190" y="280385"/>
                  </a:lnTo>
                  <a:lnTo>
                    <a:pt x="2072784" y="258243"/>
                  </a:lnTo>
                  <a:lnTo>
                    <a:pt x="2112081" y="224416"/>
                  </a:lnTo>
                  <a:lnTo>
                    <a:pt x="2115803" y="216291"/>
                  </a:lnTo>
                  <a:lnTo>
                    <a:pt x="2116820" y="197905"/>
                  </a:lnTo>
                  <a:lnTo>
                    <a:pt x="2114283" y="193938"/>
                  </a:lnTo>
                  <a:lnTo>
                    <a:pt x="2110252" y="193633"/>
                  </a:lnTo>
                  <a:lnTo>
                    <a:pt x="2052091" y="214321"/>
                  </a:lnTo>
                  <a:lnTo>
                    <a:pt x="2031571" y="214967"/>
                  </a:lnTo>
                  <a:lnTo>
                    <a:pt x="2021185" y="213502"/>
                  </a:lnTo>
                  <a:lnTo>
                    <a:pt x="2013092" y="209015"/>
                  </a:lnTo>
                  <a:lnTo>
                    <a:pt x="2000979" y="194671"/>
                  </a:lnTo>
                  <a:lnTo>
                    <a:pt x="1999621" y="187103"/>
                  </a:lnTo>
                  <a:lnTo>
                    <a:pt x="2001055" y="179718"/>
                  </a:lnTo>
                  <a:lnTo>
                    <a:pt x="2004351" y="172454"/>
                  </a:lnTo>
                  <a:lnTo>
                    <a:pt x="2017372" y="161265"/>
                  </a:lnTo>
                  <a:lnTo>
                    <a:pt x="2074679" y="134044"/>
                  </a:lnTo>
                  <a:lnTo>
                    <a:pt x="2110750" y="108236"/>
                  </a:lnTo>
                  <a:lnTo>
                    <a:pt x="2111406" y="103743"/>
                  </a:lnTo>
                  <a:lnTo>
                    <a:pt x="2107164" y="100748"/>
                  </a:lnTo>
                  <a:lnTo>
                    <a:pt x="2053986" y="94376"/>
                  </a:lnTo>
                  <a:lnTo>
                    <a:pt x="2016027" y="85415"/>
                  </a:lnTo>
                  <a:lnTo>
                    <a:pt x="1997215" y="74617"/>
                  </a:lnTo>
                  <a:lnTo>
                    <a:pt x="1993602" y="68462"/>
                  </a:lnTo>
                  <a:lnTo>
                    <a:pt x="1993533" y="62019"/>
                  </a:lnTo>
                  <a:lnTo>
                    <a:pt x="1999696" y="48621"/>
                  </a:lnTo>
                  <a:lnTo>
                    <a:pt x="203200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061661" y="3221720"/>
              <a:ext cx="270093" cy="305327"/>
            </a:xfrm>
            <a:custGeom>
              <a:avLst/>
              <a:gdLst/>
              <a:ahLst/>
              <a:cxnLst/>
              <a:rect l="0" t="0" r="0" b="0"/>
              <a:pathLst>
                <a:path w="270093" h="305327">
                  <a:moveTo>
                    <a:pt x="150152" y="0"/>
                  </a:moveTo>
                  <a:lnTo>
                    <a:pt x="106190" y="14654"/>
                  </a:lnTo>
                  <a:lnTo>
                    <a:pt x="89279" y="27570"/>
                  </a:lnTo>
                  <a:lnTo>
                    <a:pt x="36736" y="84799"/>
                  </a:lnTo>
                  <a:lnTo>
                    <a:pt x="12326" y="126455"/>
                  </a:lnTo>
                  <a:lnTo>
                    <a:pt x="0" y="157961"/>
                  </a:lnTo>
                  <a:lnTo>
                    <a:pt x="918" y="166138"/>
                  </a:lnTo>
                  <a:lnTo>
                    <a:pt x="5040" y="172760"/>
                  </a:lnTo>
                  <a:lnTo>
                    <a:pt x="11296" y="178344"/>
                  </a:lnTo>
                  <a:lnTo>
                    <a:pt x="17807" y="179727"/>
                  </a:lnTo>
                  <a:lnTo>
                    <a:pt x="24488" y="178310"/>
                  </a:lnTo>
                  <a:lnTo>
                    <a:pt x="66230" y="152943"/>
                  </a:lnTo>
                  <a:lnTo>
                    <a:pt x="99997" y="129170"/>
                  </a:lnTo>
                  <a:lnTo>
                    <a:pt x="158885" y="103101"/>
                  </a:lnTo>
                  <a:lnTo>
                    <a:pt x="198623" y="98399"/>
                  </a:lnTo>
                  <a:lnTo>
                    <a:pt x="233144" y="105064"/>
                  </a:lnTo>
                  <a:lnTo>
                    <a:pt x="254887" y="115325"/>
                  </a:lnTo>
                  <a:lnTo>
                    <a:pt x="262090" y="124847"/>
                  </a:lnTo>
                  <a:lnTo>
                    <a:pt x="270092" y="151024"/>
                  </a:lnTo>
                  <a:lnTo>
                    <a:pt x="267410" y="175916"/>
                  </a:lnTo>
                  <a:lnTo>
                    <a:pt x="246624" y="220492"/>
                  </a:lnTo>
                  <a:lnTo>
                    <a:pt x="218818" y="254687"/>
                  </a:lnTo>
                  <a:lnTo>
                    <a:pt x="190775" y="275634"/>
                  </a:lnTo>
                  <a:lnTo>
                    <a:pt x="127838" y="301907"/>
                  </a:lnTo>
                  <a:lnTo>
                    <a:pt x="118567" y="3053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340871" y="3242777"/>
              <a:ext cx="126911" cy="130820"/>
            </a:xfrm>
            <a:custGeom>
              <a:avLst/>
              <a:gdLst/>
              <a:ahLst/>
              <a:cxnLst/>
              <a:rect l="0" t="0" r="0" b="0"/>
              <a:pathLst>
                <a:path w="126911" h="130820">
                  <a:moveTo>
                    <a:pt x="60455" y="0"/>
                  </a:moveTo>
                  <a:lnTo>
                    <a:pt x="36408" y="9575"/>
                  </a:lnTo>
                  <a:lnTo>
                    <a:pt x="22082" y="20243"/>
                  </a:lnTo>
                  <a:lnTo>
                    <a:pt x="6452" y="44992"/>
                  </a:lnTo>
                  <a:lnTo>
                    <a:pt x="0" y="80141"/>
                  </a:lnTo>
                  <a:lnTo>
                    <a:pt x="3678" y="114602"/>
                  </a:lnTo>
                  <a:lnTo>
                    <a:pt x="9735" y="122025"/>
                  </a:lnTo>
                  <a:lnTo>
                    <a:pt x="28944" y="130273"/>
                  </a:lnTo>
                  <a:lnTo>
                    <a:pt x="49960" y="130819"/>
                  </a:lnTo>
                  <a:lnTo>
                    <a:pt x="69829" y="125992"/>
                  </a:lnTo>
                  <a:lnTo>
                    <a:pt x="101648" y="103829"/>
                  </a:lnTo>
                  <a:lnTo>
                    <a:pt x="115028" y="89430"/>
                  </a:lnTo>
                  <a:lnTo>
                    <a:pt x="124874" y="71332"/>
                  </a:lnTo>
                  <a:lnTo>
                    <a:pt x="126910" y="51590"/>
                  </a:lnTo>
                  <a:lnTo>
                    <a:pt x="122746" y="32288"/>
                  </a:lnTo>
                  <a:lnTo>
                    <a:pt x="113097" y="15910"/>
                  </a:lnTo>
                  <a:lnTo>
                    <a:pt x="106078" y="11776"/>
                  </a:lnTo>
                  <a:lnTo>
                    <a:pt x="70984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485554" y="3137492"/>
              <a:ext cx="123487" cy="160420"/>
            </a:xfrm>
            <a:custGeom>
              <a:avLst/>
              <a:gdLst/>
              <a:ahLst/>
              <a:cxnLst/>
              <a:rect l="0" t="0" r="0" b="0"/>
              <a:pathLst>
                <a:path w="123487" h="160420">
                  <a:moveTo>
                    <a:pt x="0" y="84228"/>
                  </a:moveTo>
                  <a:lnTo>
                    <a:pt x="14572" y="126919"/>
                  </a:lnTo>
                  <a:lnTo>
                    <a:pt x="20244" y="137255"/>
                  </a:lnTo>
                  <a:lnTo>
                    <a:pt x="35903" y="151859"/>
                  </a:lnTo>
                  <a:lnTo>
                    <a:pt x="44993" y="157391"/>
                  </a:lnTo>
                  <a:lnTo>
                    <a:pt x="64450" y="160419"/>
                  </a:lnTo>
                  <a:lnTo>
                    <a:pt x="74553" y="159588"/>
                  </a:lnTo>
                  <a:lnTo>
                    <a:pt x="83627" y="154355"/>
                  </a:lnTo>
                  <a:lnTo>
                    <a:pt x="99949" y="136062"/>
                  </a:lnTo>
                  <a:lnTo>
                    <a:pt x="116702" y="105045"/>
                  </a:lnTo>
                  <a:lnTo>
                    <a:pt x="123486" y="68039"/>
                  </a:lnTo>
                  <a:lnTo>
                    <a:pt x="118833" y="47397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548725" y="2947979"/>
              <a:ext cx="178986" cy="242156"/>
            </a:xfrm>
            <a:custGeom>
              <a:avLst/>
              <a:gdLst/>
              <a:ahLst/>
              <a:cxnLst/>
              <a:rect l="0" t="0" r="0" b="0"/>
              <a:pathLst>
                <a:path w="178986" h="242156">
                  <a:moveTo>
                    <a:pt x="0" y="0"/>
                  </a:moveTo>
                  <a:lnTo>
                    <a:pt x="9575" y="31282"/>
                  </a:lnTo>
                  <a:lnTo>
                    <a:pt x="44664" y="92338"/>
                  </a:lnTo>
                  <a:lnTo>
                    <a:pt x="87571" y="151231"/>
                  </a:lnTo>
                  <a:lnTo>
                    <a:pt x="137311" y="208518"/>
                  </a:lnTo>
                  <a:lnTo>
                    <a:pt x="178985" y="2421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527669" y="3000621"/>
              <a:ext cx="200042" cy="147400"/>
            </a:xfrm>
            <a:custGeom>
              <a:avLst/>
              <a:gdLst/>
              <a:ahLst/>
              <a:cxnLst/>
              <a:rect l="0" t="0" r="0" b="0"/>
              <a:pathLst>
                <a:path w="200042" h="147400">
                  <a:moveTo>
                    <a:pt x="200041" y="0"/>
                  </a:moveTo>
                  <a:lnTo>
                    <a:pt x="141423" y="34898"/>
                  </a:lnTo>
                  <a:lnTo>
                    <a:pt x="81707" y="84664"/>
                  </a:lnTo>
                  <a:lnTo>
                    <a:pt x="24451" y="127353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622425" y="2905865"/>
              <a:ext cx="273741" cy="218576"/>
            </a:xfrm>
            <a:custGeom>
              <a:avLst/>
              <a:gdLst/>
              <a:ahLst/>
              <a:cxnLst/>
              <a:rect l="0" t="0" r="0" b="0"/>
              <a:pathLst>
                <a:path w="273741" h="218576">
                  <a:moveTo>
                    <a:pt x="0" y="0"/>
                  </a:moveTo>
                  <a:lnTo>
                    <a:pt x="20243" y="49552"/>
                  </a:lnTo>
                  <a:lnTo>
                    <a:pt x="68963" y="109953"/>
                  </a:lnTo>
                  <a:lnTo>
                    <a:pt x="117786" y="172342"/>
                  </a:lnTo>
                  <a:lnTo>
                    <a:pt x="164503" y="217314"/>
                  </a:lnTo>
                  <a:lnTo>
                    <a:pt x="166990" y="218575"/>
                  </a:lnTo>
                  <a:lnTo>
                    <a:pt x="166309" y="215907"/>
                  </a:lnTo>
                  <a:lnTo>
                    <a:pt x="153993" y="180819"/>
                  </a:lnTo>
                  <a:lnTo>
                    <a:pt x="149871" y="122761"/>
                  </a:lnTo>
                  <a:lnTo>
                    <a:pt x="153567" y="97844"/>
                  </a:lnTo>
                  <a:lnTo>
                    <a:pt x="162229" y="78192"/>
                  </a:lnTo>
                  <a:lnTo>
                    <a:pt x="167814" y="69675"/>
                  </a:lnTo>
                  <a:lnTo>
                    <a:pt x="176216" y="65167"/>
                  </a:lnTo>
                  <a:lnTo>
                    <a:pt x="198031" y="63278"/>
                  </a:lnTo>
                  <a:lnTo>
                    <a:pt x="217086" y="69458"/>
                  </a:lnTo>
                  <a:lnTo>
                    <a:pt x="233352" y="81173"/>
                  </a:lnTo>
                  <a:lnTo>
                    <a:pt x="254495" y="107499"/>
                  </a:lnTo>
                  <a:lnTo>
                    <a:pt x="273740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938280" y="2821637"/>
              <a:ext cx="52643" cy="63172"/>
            </a:xfrm>
            <a:custGeom>
              <a:avLst/>
              <a:gdLst/>
              <a:ahLst/>
              <a:cxnLst/>
              <a:rect l="0" t="0" r="0" b="0"/>
              <a:pathLst>
                <a:path w="52643" h="63172">
                  <a:moveTo>
                    <a:pt x="52642" y="0"/>
                  </a:move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6509496" y="3405426"/>
              <a:ext cx="155043" cy="181438"/>
            </a:xfrm>
            <a:custGeom>
              <a:avLst/>
              <a:gdLst/>
              <a:ahLst/>
              <a:cxnLst/>
              <a:rect l="0" t="0" r="0" b="0"/>
              <a:pathLst>
                <a:path w="155043" h="181438">
                  <a:moveTo>
                    <a:pt x="28701" y="153206"/>
                  </a:moveTo>
                  <a:lnTo>
                    <a:pt x="78199" y="93613"/>
                  </a:lnTo>
                  <a:lnTo>
                    <a:pt x="104812" y="57076"/>
                  </a:lnTo>
                  <a:lnTo>
                    <a:pt x="114390" y="36782"/>
                  </a:lnTo>
                  <a:lnTo>
                    <a:pt x="115073" y="27627"/>
                  </a:lnTo>
                  <a:lnTo>
                    <a:pt x="109592" y="11215"/>
                  </a:lnTo>
                  <a:lnTo>
                    <a:pt x="102515" y="5903"/>
                  </a:lnTo>
                  <a:lnTo>
                    <a:pt x="82174" y="0"/>
                  </a:lnTo>
                  <a:lnTo>
                    <a:pt x="50004" y="2267"/>
                  </a:lnTo>
                  <a:lnTo>
                    <a:pt x="31930" y="10472"/>
                  </a:lnTo>
                  <a:lnTo>
                    <a:pt x="23834" y="15936"/>
                  </a:lnTo>
                  <a:lnTo>
                    <a:pt x="11720" y="34485"/>
                  </a:lnTo>
                  <a:lnTo>
                    <a:pt x="3606" y="58327"/>
                  </a:lnTo>
                  <a:lnTo>
                    <a:pt x="0" y="84521"/>
                  </a:lnTo>
                  <a:lnTo>
                    <a:pt x="4636" y="108641"/>
                  </a:lnTo>
                  <a:lnTo>
                    <a:pt x="15666" y="131060"/>
                  </a:lnTo>
                  <a:lnTo>
                    <a:pt x="41606" y="161072"/>
                  </a:lnTo>
                  <a:lnTo>
                    <a:pt x="61343" y="173469"/>
                  </a:lnTo>
                  <a:lnTo>
                    <a:pt x="97774" y="181437"/>
                  </a:lnTo>
                  <a:lnTo>
                    <a:pt x="121401" y="177061"/>
                  </a:lnTo>
                  <a:lnTo>
                    <a:pt x="155042" y="16373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6713480" y="3348062"/>
              <a:ext cx="203743" cy="160839"/>
            </a:xfrm>
            <a:custGeom>
              <a:avLst/>
              <a:gdLst/>
              <a:ahLst/>
              <a:cxnLst/>
              <a:rect l="0" t="0" r="0" b="0"/>
              <a:pathLst>
                <a:path w="203743" h="160839">
                  <a:moveTo>
                    <a:pt x="130043" y="94756"/>
                  </a:moveTo>
                  <a:lnTo>
                    <a:pt x="126924" y="52064"/>
                  </a:lnTo>
                  <a:lnTo>
                    <a:pt x="124454" y="41729"/>
                  </a:lnTo>
                  <a:lnTo>
                    <a:pt x="119299" y="33668"/>
                  </a:lnTo>
                  <a:lnTo>
                    <a:pt x="104210" y="21593"/>
                  </a:lnTo>
                  <a:lnTo>
                    <a:pt x="70396" y="13807"/>
                  </a:lnTo>
                  <a:lnTo>
                    <a:pt x="47381" y="18225"/>
                  </a:lnTo>
                  <a:lnTo>
                    <a:pt x="36331" y="22678"/>
                  </a:lnTo>
                  <a:lnTo>
                    <a:pt x="20933" y="36985"/>
                  </a:lnTo>
                  <a:lnTo>
                    <a:pt x="1516" y="74766"/>
                  </a:lnTo>
                  <a:lnTo>
                    <a:pt x="0" y="98350"/>
                  </a:lnTo>
                  <a:lnTo>
                    <a:pt x="4396" y="122090"/>
                  </a:lnTo>
                  <a:lnTo>
                    <a:pt x="14148" y="140440"/>
                  </a:lnTo>
                  <a:lnTo>
                    <a:pt x="29401" y="153275"/>
                  </a:lnTo>
                  <a:lnTo>
                    <a:pt x="38382" y="158335"/>
                  </a:lnTo>
                  <a:lnTo>
                    <a:pt x="57719" y="160838"/>
                  </a:lnTo>
                  <a:lnTo>
                    <a:pt x="76842" y="156881"/>
                  </a:lnTo>
                  <a:lnTo>
                    <a:pt x="93140" y="147324"/>
                  </a:lnTo>
                  <a:lnTo>
                    <a:pt x="105063" y="132158"/>
                  </a:lnTo>
                  <a:lnTo>
                    <a:pt x="122250" y="88236"/>
                  </a:lnTo>
                  <a:lnTo>
                    <a:pt x="123460" y="64952"/>
                  </a:lnTo>
                  <a:lnTo>
                    <a:pt x="122145" y="53830"/>
                  </a:lnTo>
                  <a:lnTo>
                    <a:pt x="125948" y="46415"/>
                  </a:lnTo>
                  <a:lnTo>
                    <a:pt x="133162" y="41472"/>
                  </a:lnTo>
                  <a:lnTo>
                    <a:pt x="172773" y="22360"/>
                  </a:lnTo>
                  <a:lnTo>
                    <a:pt x="20374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6882524" y="3152960"/>
              <a:ext cx="208382" cy="184574"/>
            </a:xfrm>
            <a:custGeom>
              <a:avLst/>
              <a:gdLst/>
              <a:ahLst/>
              <a:cxnLst/>
              <a:rect l="0" t="0" r="0" b="0"/>
              <a:pathLst>
                <a:path w="208382" h="184574">
                  <a:moveTo>
                    <a:pt x="118926" y="5589"/>
                  </a:moveTo>
                  <a:lnTo>
                    <a:pt x="102158" y="0"/>
                  </a:lnTo>
                  <a:lnTo>
                    <a:pt x="84568" y="3495"/>
                  </a:lnTo>
                  <a:lnTo>
                    <a:pt x="65051" y="14017"/>
                  </a:lnTo>
                  <a:lnTo>
                    <a:pt x="27047" y="49368"/>
                  </a:lnTo>
                  <a:lnTo>
                    <a:pt x="7085" y="79782"/>
                  </a:lnTo>
                  <a:lnTo>
                    <a:pt x="2251" y="90146"/>
                  </a:lnTo>
                  <a:lnTo>
                    <a:pt x="0" y="111020"/>
                  </a:lnTo>
                  <a:lnTo>
                    <a:pt x="1038" y="121500"/>
                  </a:lnTo>
                  <a:lnTo>
                    <a:pt x="6409" y="128486"/>
                  </a:lnTo>
                  <a:lnTo>
                    <a:pt x="24855" y="136249"/>
                  </a:lnTo>
                  <a:lnTo>
                    <a:pt x="33985" y="135979"/>
                  </a:lnTo>
                  <a:lnTo>
                    <a:pt x="78336" y="118195"/>
                  </a:lnTo>
                  <a:lnTo>
                    <a:pt x="95427" y="104769"/>
                  </a:lnTo>
                  <a:lnTo>
                    <a:pt x="151222" y="58619"/>
                  </a:lnTo>
                  <a:lnTo>
                    <a:pt x="161514" y="51471"/>
                  </a:lnTo>
                  <a:lnTo>
                    <a:pt x="182308" y="46648"/>
                  </a:lnTo>
                  <a:lnTo>
                    <a:pt x="192766" y="47000"/>
                  </a:lnTo>
                  <a:lnTo>
                    <a:pt x="199739" y="51913"/>
                  </a:lnTo>
                  <a:lnTo>
                    <a:pt x="204386" y="59868"/>
                  </a:lnTo>
                  <a:lnTo>
                    <a:pt x="208381" y="81186"/>
                  </a:lnTo>
                  <a:lnTo>
                    <a:pt x="206258" y="106258"/>
                  </a:lnTo>
                  <a:lnTo>
                    <a:pt x="198294" y="126760"/>
                  </a:lnTo>
                  <a:lnTo>
                    <a:pt x="192896" y="135502"/>
                  </a:lnTo>
                  <a:lnTo>
                    <a:pt x="177538" y="148336"/>
                  </a:lnTo>
                  <a:lnTo>
                    <a:pt x="121646" y="173636"/>
                  </a:lnTo>
                  <a:lnTo>
                    <a:pt x="97870" y="18457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7101146" y="2937450"/>
              <a:ext cx="110876" cy="252685"/>
            </a:xfrm>
            <a:custGeom>
              <a:avLst/>
              <a:gdLst/>
              <a:ahLst/>
              <a:cxnLst/>
              <a:rect l="0" t="0" r="0" b="0"/>
              <a:pathLst>
                <a:path w="110876" h="252685">
                  <a:moveTo>
                    <a:pt x="5589" y="0"/>
                  </a:moveTo>
                  <a:lnTo>
                    <a:pt x="0" y="16768"/>
                  </a:lnTo>
                  <a:lnTo>
                    <a:pt x="7703" y="55141"/>
                  </a:lnTo>
                  <a:lnTo>
                    <a:pt x="25201" y="104869"/>
                  </a:lnTo>
                  <a:lnTo>
                    <a:pt x="58778" y="166784"/>
                  </a:lnTo>
                  <a:lnTo>
                    <a:pt x="101753" y="230165"/>
                  </a:lnTo>
                  <a:lnTo>
                    <a:pt x="110875" y="2526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7043565" y="2990093"/>
              <a:ext cx="168457" cy="115814"/>
            </a:xfrm>
            <a:custGeom>
              <a:avLst/>
              <a:gdLst/>
              <a:ahLst/>
              <a:cxnLst/>
              <a:rect l="0" t="0" r="0" b="0"/>
              <a:pathLst>
                <a:path w="168457" h="115814">
                  <a:moveTo>
                    <a:pt x="168456" y="0"/>
                  </a:moveTo>
                  <a:lnTo>
                    <a:pt x="125764" y="14572"/>
                  </a:lnTo>
                  <a:lnTo>
                    <a:pt x="68334" y="56117"/>
                  </a:lnTo>
                  <a:lnTo>
                    <a:pt x="15025" y="101546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5" name="Group 64"/>
          <p:cNvGrpSpPr/>
          <p:nvPr/>
        </p:nvGrpSpPr>
        <p:grpSpPr>
          <a:xfrm>
            <a:off x="6253710" y="863336"/>
            <a:ext cx="1399468" cy="1757454"/>
            <a:chOff x="6253710" y="863336"/>
            <a:chExt cx="1399468" cy="1757454"/>
          </a:xfrm>
        </p:grpSpPr>
        <p:sp>
          <p:nvSpPr>
            <p:cNvPr id="44" name="Freeform 43"/>
            <p:cNvSpPr/>
            <p:nvPr/>
          </p:nvSpPr>
          <p:spPr>
            <a:xfrm>
              <a:off x="6871735" y="1447343"/>
              <a:ext cx="781443" cy="1173447"/>
            </a:xfrm>
            <a:custGeom>
              <a:avLst/>
              <a:gdLst/>
              <a:ahLst/>
              <a:cxnLst/>
              <a:rect l="0" t="0" r="0" b="0"/>
              <a:pathLst>
                <a:path w="781443" h="1173447">
                  <a:moveTo>
                    <a:pt x="614026" y="5589"/>
                  </a:moveTo>
                  <a:lnTo>
                    <a:pt x="597259" y="0"/>
                  </a:lnTo>
                  <a:lnTo>
                    <a:pt x="579668" y="375"/>
                  </a:lnTo>
                  <a:lnTo>
                    <a:pt x="529433" y="14478"/>
                  </a:lnTo>
                  <a:lnTo>
                    <a:pt x="467765" y="44449"/>
                  </a:lnTo>
                  <a:lnTo>
                    <a:pt x="415346" y="77063"/>
                  </a:lnTo>
                  <a:lnTo>
                    <a:pt x="384932" y="116907"/>
                  </a:lnTo>
                  <a:lnTo>
                    <a:pt x="377676" y="137732"/>
                  </a:lnTo>
                  <a:lnTo>
                    <a:pt x="373018" y="189229"/>
                  </a:lnTo>
                  <a:lnTo>
                    <a:pt x="373268" y="243292"/>
                  </a:lnTo>
                  <a:lnTo>
                    <a:pt x="386556" y="299801"/>
                  </a:lnTo>
                  <a:lnTo>
                    <a:pt x="386976" y="321183"/>
                  </a:lnTo>
                  <a:lnTo>
                    <a:pt x="382094" y="341216"/>
                  </a:lnTo>
                  <a:lnTo>
                    <a:pt x="372125" y="357917"/>
                  </a:lnTo>
                  <a:lnTo>
                    <a:pt x="363852" y="363307"/>
                  </a:lnTo>
                  <a:lnTo>
                    <a:pt x="342181" y="369296"/>
                  </a:lnTo>
                  <a:lnTo>
                    <a:pt x="284773" y="368242"/>
                  </a:lnTo>
                  <a:lnTo>
                    <a:pt x="230925" y="372932"/>
                  </a:lnTo>
                  <a:lnTo>
                    <a:pt x="194798" y="379334"/>
                  </a:lnTo>
                  <a:lnTo>
                    <a:pt x="138948" y="407871"/>
                  </a:lnTo>
                  <a:lnTo>
                    <a:pt x="124851" y="421857"/>
                  </a:lnTo>
                  <a:lnTo>
                    <a:pt x="106267" y="459432"/>
                  </a:lnTo>
                  <a:lnTo>
                    <a:pt x="96082" y="519437"/>
                  </a:lnTo>
                  <a:lnTo>
                    <a:pt x="89031" y="540462"/>
                  </a:lnTo>
                  <a:lnTo>
                    <a:pt x="45160" y="603191"/>
                  </a:lnTo>
                  <a:lnTo>
                    <a:pt x="6465" y="650726"/>
                  </a:lnTo>
                  <a:lnTo>
                    <a:pt x="1925" y="660288"/>
                  </a:lnTo>
                  <a:lnTo>
                    <a:pt x="0" y="680272"/>
                  </a:lnTo>
                  <a:lnTo>
                    <a:pt x="4214" y="699682"/>
                  </a:lnTo>
                  <a:lnTo>
                    <a:pt x="30752" y="754122"/>
                  </a:lnTo>
                  <a:lnTo>
                    <a:pt x="51275" y="817542"/>
                  </a:lnTo>
                  <a:lnTo>
                    <a:pt x="55080" y="869868"/>
                  </a:lnTo>
                  <a:lnTo>
                    <a:pt x="55831" y="925264"/>
                  </a:lnTo>
                  <a:lnTo>
                    <a:pt x="59402" y="932221"/>
                  </a:lnTo>
                  <a:lnTo>
                    <a:pt x="65292" y="934519"/>
                  </a:lnTo>
                  <a:lnTo>
                    <a:pt x="120002" y="920857"/>
                  </a:lnTo>
                  <a:lnTo>
                    <a:pt x="171937" y="906267"/>
                  </a:lnTo>
                  <a:lnTo>
                    <a:pt x="192934" y="908139"/>
                  </a:lnTo>
                  <a:lnTo>
                    <a:pt x="210845" y="915990"/>
                  </a:lnTo>
                  <a:lnTo>
                    <a:pt x="218897" y="921359"/>
                  </a:lnTo>
                  <a:lnTo>
                    <a:pt x="230963" y="936683"/>
                  </a:lnTo>
                  <a:lnTo>
                    <a:pt x="235818" y="945683"/>
                  </a:lnTo>
                  <a:lnTo>
                    <a:pt x="242564" y="950513"/>
                  </a:lnTo>
                  <a:lnTo>
                    <a:pt x="250572" y="952563"/>
                  </a:lnTo>
                  <a:lnTo>
                    <a:pt x="259419" y="952760"/>
                  </a:lnTo>
                  <a:lnTo>
                    <a:pt x="275489" y="946740"/>
                  </a:lnTo>
                  <a:lnTo>
                    <a:pt x="314335" y="919554"/>
                  </a:lnTo>
                  <a:lnTo>
                    <a:pt x="337331" y="914824"/>
                  </a:lnTo>
                  <a:lnTo>
                    <a:pt x="346505" y="917072"/>
                  </a:lnTo>
                  <a:lnTo>
                    <a:pt x="353790" y="922080"/>
                  </a:lnTo>
                  <a:lnTo>
                    <a:pt x="387470" y="962797"/>
                  </a:lnTo>
                  <a:lnTo>
                    <a:pt x="405710" y="974207"/>
                  </a:lnTo>
                  <a:lnTo>
                    <a:pt x="464729" y="986472"/>
                  </a:lnTo>
                  <a:lnTo>
                    <a:pt x="485671" y="993698"/>
                  </a:lnTo>
                  <a:lnTo>
                    <a:pt x="502777" y="1004709"/>
                  </a:lnTo>
                  <a:lnTo>
                    <a:pt x="515059" y="1020521"/>
                  </a:lnTo>
                  <a:lnTo>
                    <a:pt x="538066" y="1053679"/>
                  </a:lnTo>
                  <a:lnTo>
                    <a:pt x="563833" y="1075616"/>
                  </a:lnTo>
                  <a:lnTo>
                    <a:pt x="586650" y="1083621"/>
                  </a:lnTo>
                  <a:lnTo>
                    <a:pt x="599284" y="1085755"/>
                  </a:lnTo>
                  <a:lnTo>
                    <a:pt x="607708" y="1082499"/>
                  </a:lnTo>
                  <a:lnTo>
                    <a:pt x="613324" y="1075649"/>
                  </a:lnTo>
                  <a:lnTo>
                    <a:pt x="617068" y="1066403"/>
                  </a:lnTo>
                  <a:lnTo>
                    <a:pt x="618108" y="1046771"/>
                  </a:lnTo>
                  <a:lnTo>
                    <a:pt x="609171" y="984639"/>
                  </a:lnTo>
                  <a:lnTo>
                    <a:pt x="610789" y="974144"/>
                  </a:lnTo>
                  <a:lnTo>
                    <a:pt x="615378" y="968317"/>
                  </a:lnTo>
                  <a:lnTo>
                    <a:pt x="621947" y="965603"/>
                  </a:lnTo>
                  <a:lnTo>
                    <a:pt x="629835" y="964963"/>
                  </a:lnTo>
                  <a:lnTo>
                    <a:pt x="636264" y="968046"/>
                  </a:lnTo>
                  <a:lnTo>
                    <a:pt x="646527" y="980829"/>
                  </a:lnTo>
                  <a:lnTo>
                    <a:pt x="657994" y="1036058"/>
                  </a:lnTo>
                  <a:lnTo>
                    <a:pt x="660885" y="1047028"/>
                  </a:lnTo>
                  <a:lnTo>
                    <a:pt x="666323" y="1055511"/>
                  </a:lnTo>
                  <a:lnTo>
                    <a:pt x="710630" y="1095217"/>
                  </a:lnTo>
                  <a:lnTo>
                    <a:pt x="720522" y="1113389"/>
                  </a:lnTo>
                  <a:lnTo>
                    <a:pt x="721289" y="1121979"/>
                  </a:lnTo>
                  <a:lnTo>
                    <a:pt x="715868" y="1146416"/>
                  </a:lnTo>
                  <a:lnTo>
                    <a:pt x="722071" y="1165390"/>
                  </a:lnTo>
                  <a:lnTo>
                    <a:pt x="728170" y="1170684"/>
                  </a:lnTo>
                  <a:lnTo>
                    <a:pt x="735746" y="1173043"/>
                  </a:lnTo>
                  <a:lnTo>
                    <a:pt x="744306" y="1173446"/>
                  </a:lnTo>
                  <a:lnTo>
                    <a:pt x="751182" y="1170205"/>
                  </a:lnTo>
                  <a:lnTo>
                    <a:pt x="761942" y="1157246"/>
                  </a:lnTo>
                  <a:lnTo>
                    <a:pt x="774577" y="1130219"/>
                  </a:lnTo>
                  <a:lnTo>
                    <a:pt x="781442" y="1067791"/>
                  </a:lnTo>
                  <a:lnTo>
                    <a:pt x="776688" y="1012583"/>
                  </a:lnTo>
                  <a:lnTo>
                    <a:pt x="767819" y="990875"/>
                  </a:lnTo>
                  <a:lnTo>
                    <a:pt x="722579" y="935966"/>
                  </a:lnTo>
                  <a:lnTo>
                    <a:pt x="714915" y="915489"/>
                  </a:lnTo>
                  <a:lnTo>
                    <a:pt x="712678" y="891960"/>
                  </a:lnTo>
                  <a:lnTo>
                    <a:pt x="715584" y="869805"/>
                  </a:lnTo>
                  <a:lnTo>
                    <a:pt x="723893" y="851379"/>
                  </a:lnTo>
                  <a:lnTo>
                    <a:pt x="758708" y="794610"/>
                  </a:lnTo>
                  <a:lnTo>
                    <a:pt x="763123" y="784287"/>
                  </a:lnTo>
                  <a:lnTo>
                    <a:pt x="764910" y="763459"/>
                  </a:lnTo>
                  <a:lnTo>
                    <a:pt x="756524" y="721491"/>
                  </a:lnTo>
                  <a:lnTo>
                    <a:pt x="727672" y="667418"/>
                  </a:lnTo>
                  <a:lnTo>
                    <a:pt x="726147" y="647176"/>
                  </a:lnTo>
                  <a:lnTo>
                    <a:pt x="740969" y="584599"/>
                  </a:lnTo>
                  <a:lnTo>
                    <a:pt x="745314" y="563574"/>
                  </a:lnTo>
                  <a:lnTo>
                    <a:pt x="741251" y="505364"/>
                  </a:lnTo>
                  <a:lnTo>
                    <a:pt x="740542" y="450884"/>
                  </a:lnTo>
                  <a:lnTo>
                    <a:pt x="740403" y="395062"/>
                  </a:lnTo>
                  <a:lnTo>
                    <a:pt x="740375" y="338976"/>
                  </a:lnTo>
                  <a:lnTo>
                    <a:pt x="732036" y="277133"/>
                  </a:lnTo>
                  <a:lnTo>
                    <a:pt x="728477" y="252617"/>
                  </a:lnTo>
                  <a:lnTo>
                    <a:pt x="713319" y="225662"/>
                  </a:lnTo>
                  <a:lnTo>
                    <a:pt x="669643" y="171071"/>
                  </a:lnTo>
                  <a:lnTo>
                    <a:pt x="650683" y="119841"/>
                  </a:lnTo>
                  <a:lnTo>
                    <a:pt x="646613" y="67758"/>
                  </a:lnTo>
                  <a:lnTo>
                    <a:pt x="646279" y="54054"/>
                  </a:lnTo>
                  <a:lnTo>
                    <a:pt x="643717" y="44918"/>
                  </a:lnTo>
                  <a:lnTo>
                    <a:pt x="639670" y="38828"/>
                  </a:lnTo>
                  <a:lnTo>
                    <a:pt x="624555" y="2664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6875109" y="1431875"/>
              <a:ext cx="389555" cy="547483"/>
            </a:xfrm>
            <a:custGeom>
              <a:avLst/>
              <a:gdLst/>
              <a:ahLst/>
              <a:cxnLst/>
              <a:rect l="0" t="0" r="0" b="0"/>
              <a:pathLst>
                <a:path w="389555" h="547483">
                  <a:moveTo>
                    <a:pt x="389554" y="547482"/>
                  </a:moveTo>
                  <a:lnTo>
                    <a:pt x="372743" y="528332"/>
                  </a:lnTo>
                  <a:lnTo>
                    <a:pt x="334467" y="474265"/>
                  </a:lnTo>
                  <a:lnTo>
                    <a:pt x="301551" y="423358"/>
                  </a:lnTo>
                  <a:lnTo>
                    <a:pt x="265586" y="368243"/>
                  </a:lnTo>
                  <a:lnTo>
                    <a:pt x="228429" y="307849"/>
                  </a:lnTo>
                  <a:lnTo>
                    <a:pt x="203222" y="271813"/>
                  </a:lnTo>
                  <a:lnTo>
                    <a:pt x="187335" y="244704"/>
                  </a:lnTo>
                  <a:lnTo>
                    <a:pt x="146895" y="185689"/>
                  </a:lnTo>
                  <a:lnTo>
                    <a:pt x="103601" y="130547"/>
                  </a:lnTo>
                  <a:lnTo>
                    <a:pt x="62838" y="76653"/>
                  </a:lnTo>
                  <a:lnTo>
                    <a:pt x="16074" y="1812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6253710" y="1039576"/>
              <a:ext cx="242374" cy="287015"/>
            </a:xfrm>
            <a:custGeom>
              <a:avLst/>
              <a:gdLst/>
              <a:ahLst/>
              <a:cxnLst/>
              <a:rect l="0" t="0" r="0" b="0"/>
              <a:pathLst>
                <a:path w="242374" h="287015">
                  <a:moveTo>
                    <a:pt x="73917" y="287014"/>
                  </a:moveTo>
                  <a:lnTo>
                    <a:pt x="55958" y="233139"/>
                  </a:lnTo>
                  <a:lnTo>
                    <a:pt x="35276" y="171093"/>
                  </a:lnTo>
                  <a:lnTo>
                    <a:pt x="13082" y="108020"/>
                  </a:lnTo>
                  <a:lnTo>
                    <a:pt x="0" y="82291"/>
                  </a:lnTo>
                  <a:lnTo>
                    <a:pt x="1242" y="81512"/>
                  </a:lnTo>
                  <a:lnTo>
                    <a:pt x="14169" y="91594"/>
                  </a:lnTo>
                  <a:lnTo>
                    <a:pt x="20047" y="97072"/>
                  </a:lnTo>
                  <a:lnTo>
                    <a:pt x="39056" y="103160"/>
                  </a:lnTo>
                  <a:lnTo>
                    <a:pt x="50676" y="104783"/>
                  </a:lnTo>
                  <a:lnTo>
                    <a:pt x="69827" y="100348"/>
                  </a:lnTo>
                  <a:lnTo>
                    <a:pt x="86137" y="89408"/>
                  </a:lnTo>
                  <a:lnTo>
                    <a:pt x="101185" y="72847"/>
                  </a:lnTo>
                  <a:lnTo>
                    <a:pt x="109432" y="50669"/>
                  </a:lnTo>
                  <a:lnTo>
                    <a:pt x="111928" y="26384"/>
                  </a:lnTo>
                  <a:lnTo>
                    <a:pt x="109096" y="0"/>
                  </a:lnTo>
                  <a:lnTo>
                    <a:pt x="110238" y="915"/>
                  </a:lnTo>
                  <a:lnTo>
                    <a:pt x="135935" y="56513"/>
                  </a:lnTo>
                  <a:lnTo>
                    <a:pt x="160650" y="119631"/>
                  </a:lnTo>
                  <a:lnTo>
                    <a:pt x="193570" y="179314"/>
                  </a:lnTo>
                  <a:lnTo>
                    <a:pt x="228378" y="219554"/>
                  </a:lnTo>
                  <a:lnTo>
                    <a:pt x="233043" y="223323"/>
                  </a:lnTo>
                  <a:lnTo>
                    <a:pt x="236153" y="224666"/>
                  </a:lnTo>
                  <a:lnTo>
                    <a:pt x="242373" y="2238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6527669" y="1168663"/>
              <a:ext cx="63171" cy="63172"/>
            </a:xfrm>
            <a:custGeom>
              <a:avLst/>
              <a:gdLst/>
              <a:ahLst/>
              <a:cxnLst/>
              <a:rect l="0" t="0" r="0" b="0"/>
              <a:pathLst>
                <a:path w="63171" h="63172">
                  <a:moveTo>
                    <a:pt x="0" y="0"/>
                  </a:moveTo>
                  <a:lnTo>
                    <a:pt x="63170" y="6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6506611" y="1084435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21057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6570936" y="921180"/>
              <a:ext cx="125189" cy="289681"/>
            </a:xfrm>
            <a:custGeom>
              <a:avLst/>
              <a:gdLst/>
              <a:ahLst/>
              <a:cxnLst/>
              <a:rect l="0" t="0" r="0" b="0"/>
              <a:pathLst>
                <a:path w="125189" h="289681">
                  <a:moveTo>
                    <a:pt x="72546" y="173783"/>
                  </a:moveTo>
                  <a:lnTo>
                    <a:pt x="50189" y="173783"/>
                  </a:lnTo>
                  <a:lnTo>
                    <a:pt x="41264" y="177293"/>
                  </a:lnTo>
                  <a:lnTo>
                    <a:pt x="25107" y="190551"/>
                  </a:lnTo>
                  <a:lnTo>
                    <a:pt x="16367" y="211261"/>
                  </a:lnTo>
                  <a:lnTo>
                    <a:pt x="13652" y="234894"/>
                  </a:lnTo>
                  <a:lnTo>
                    <a:pt x="16345" y="257096"/>
                  </a:lnTo>
                  <a:lnTo>
                    <a:pt x="24561" y="275542"/>
                  </a:lnTo>
                  <a:lnTo>
                    <a:pt x="30027" y="283736"/>
                  </a:lnTo>
                  <a:lnTo>
                    <a:pt x="37181" y="288029"/>
                  </a:lnTo>
                  <a:lnTo>
                    <a:pt x="54489" y="289680"/>
                  </a:lnTo>
                  <a:lnTo>
                    <a:pt x="70759" y="283395"/>
                  </a:lnTo>
                  <a:lnTo>
                    <a:pt x="78373" y="278443"/>
                  </a:lnTo>
                  <a:lnTo>
                    <a:pt x="89954" y="263582"/>
                  </a:lnTo>
                  <a:lnTo>
                    <a:pt x="94679" y="254706"/>
                  </a:lnTo>
                  <a:lnTo>
                    <a:pt x="101331" y="214268"/>
                  </a:lnTo>
                  <a:lnTo>
                    <a:pt x="94002" y="155437"/>
                  </a:lnTo>
                  <a:lnTo>
                    <a:pt x="77603" y="106996"/>
                  </a:lnTo>
                  <a:lnTo>
                    <a:pt x="51101" y="48113"/>
                  </a:lnTo>
                  <a:lnTo>
                    <a:pt x="23336" y="2601"/>
                  </a:lnTo>
                  <a:lnTo>
                    <a:pt x="16343" y="0"/>
                  </a:lnTo>
                  <a:lnTo>
                    <a:pt x="9341" y="1776"/>
                  </a:lnTo>
                  <a:lnTo>
                    <a:pt x="2333" y="6469"/>
                  </a:lnTo>
                  <a:lnTo>
                    <a:pt x="0" y="14277"/>
                  </a:lnTo>
                  <a:lnTo>
                    <a:pt x="9949" y="63550"/>
                  </a:lnTo>
                  <a:lnTo>
                    <a:pt x="23526" y="123673"/>
                  </a:lnTo>
                  <a:lnTo>
                    <a:pt x="53114" y="180609"/>
                  </a:lnTo>
                  <a:lnTo>
                    <a:pt x="76667" y="220519"/>
                  </a:lnTo>
                  <a:lnTo>
                    <a:pt x="125188" y="2685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6684938" y="889932"/>
              <a:ext cx="179643" cy="286460"/>
            </a:xfrm>
            <a:custGeom>
              <a:avLst/>
              <a:gdLst/>
              <a:ahLst/>
              <a:cxnLst/>
              <a:rect l="0" t="0" r="0" b="0"/>
              <a:pathLst>
                <a:path w="179643" h="286460">
                  <a:moveTo>
                    <a:pt x="95414" y="194503"/>
                  </a:moveTo>
                  <a:lnTo>
                    <a:pt x="89825" y="177735"/>
                  </a:lnTo>
                  <a:lnTo>
                    <a:pt x="83500" y="172796"/>
                  </a:lnTo>
                  <a:lnTo>
                    <a:pt x="63992" y="167308"/>
                  </a:lnTo>
                  <a:lnTo>
                    <a:pt x="55749" y="170524"/>
                  </a:lnTo>
                  <a:lnTo>
                    <a:pt x="49084" y="177347"/>
                  </a:lnTo>
                  <a:lnTo>
                    <a:pt x="43470" y="186575"/>
                  </a:lnTo>
                  <a:lnTo>
                    <a:pt x="40353" y="209307"/>
                  </a:lnTo>
                  <a:lnTo>
                    <a:pt x="44036" y="233838"/>
                  </a:lnTo>
                  <a:lnTo>
                    <a:pt x="59264" y="266209"/>
                  </a:lnTo>
                  <a:lnTo>
                    <a:pt x="71938" y="283304"/>
                  </a:lnTo>
                  <a:lnTo>
                    <a:pt x="80934" y="286459"/>
                  </a:lnTo>
                  <a:lnTo>
                    <a:pt x="103407" y="283725"/>
                  </a:lnTo>
                  <a:lnTo>
                    <a:pt x="111271" y="277381"/>
                  </a:lnTo>
                  <a:lnTo>
                    <a:pt x="120009" y="257854"/>
                  </a:lnTo>
                  <a:lnTo>
                    <a:pt x="119339" y="214963"/>
                  </a:lnTo>
                  <a:lnTo>
                    <a:pt x="107462" y="156474"/>
                  </a:lnTo>
                  <a:lnTo>
                    <a:pt x="83799" y="96740"/>
                  </a:lnTo>
                  <a:lnTo>
                    <a:pt x="60387" y="52452"/>
                  </a:lnTo>
                  <a:lnTo>
                    <a:pt x="26624" y="6046"/>
                  </a:lnTo>
                  <a:lnTo>
                    <a:pt x="19138" y="1015"/>
                  </a:lnTo>
                  <a:lnTo>
                    <a:pt x="11809" y="0"/>
                  </a:lnTo>
                  <a:lnTo>
                    <a:pt x="4582" y="1663"/>
                  </a:lnTo>
                  <a:lnTo>
                    <a:pt x="934" y="7451"/>
                  </a:lnTo>
                  <a:lnTo>
                    <a:pt x="0" y="26361"/>
                  </a:lnTo>
                  <a:lnTo>
                    <a:pt x="10103" y="83864"/>
                  </a:lnTo>
                  <a:lnTo>
                    <a:pt x="33415" y="141496"/>
                  </a:lnTo>
                  <a:lnTo>
                    <a:pt x="60551" y="186762"/>
                  </a:lnTo>
                  <a:lnTo>
                    <a:pt x="96846" y="224299"/>
                  </a:lnTo>
                  <a:lnTo>
                    <a:pt x="148245" y="249495"/>
                  </a:lnTo>
                  <a:lnTo>
                    <a:pt x="179642" y="25767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6801409" y="863336"/>
              <a:ext cx="232636" cy="244949"/>
            </a:xfrm>
            <a:custGeom>
              <a:avLst/>
              <a:gdLst/>
              <a:ahLst/>
              <a:cxnLst/>
              <a:rect l="0" t="0" r="0" b="0"/>
              <a:pathLst>
                <a:path w="232636" h="244949">
                  <a:moveTo>
                    <a:pt x="0" y="0"/>
                  </a:moveTo>
                  <a:lnTo>
                    <a:pt x="19128" y="55045"/>
                  </a:lnTo>
                  <a:lnTo>
                    <a:pt x="49803" y="114513"/>
                  </a:lnTo>
                  <a:lnTo>
                    <a:pt x="84317" y="173499"/>
                  </a:lnTo>
                  <a:lnTo>
                    <a:pt x="112321" y="211566"/>
                  </a:lnTo>
                  <a:lnTo>
                    <a:pt x="118165" y="214744"/>
                  </a:lnTo>
                  <a:lnTo>
                    <a:pt x="123231" y="213353"/>
                  </a:lnTo>
                  <a:lnTo>
                    <a:pt x="165381" y="156858"/>
                  </a:lnTo>
                  <a:lnTo>
                    <a:pt x="222488" y="100954"/>
                  </a:lnTo>
                  <a:lnTo>
                    <a:pt x="232635" y="82303"/>
                  </a:lnTo>
                  <a:lnTo>
                    <a:pt x="232298" y="73586"/>
                  </a:lnTo>
                  <a:lnTo>
                    <a:pt x="228565" y="65435"/>
                  </a:lnTo>
                  <a:lnTo>
                    <a:pt x="222567" y="57662"/>
                  </a:lnTo>
                  <a:lnTo>
                    <a:pt x="215058" y="53649"/>
                  </a:lnTo>
                  <a:lnTo>
                    <a:pt x="197357" y="52310"/>
                  </a:lnTo>
                  <a:lnTo>
                    <a:pt x="167660" y="63723"/>
                  </a:lnTo>
                  <a:lnTo>
                    <a:pt x="142224" y="81922"/>
                  </a:lnTo>
                  <a:lnTo>
                    <a:pt x="119870" y="107722"/>
                  </a:lnTo>
                  <a:lnTo>
                    <a:pt x="114886" y="133664"/>
                  </a:lnTo>
                  <a:lnTo>
                    <a:pt x="121219" y="192389"/>
                  </a:lnTo>
                  <a:lnTo>
                    <a:pt x="133425" y="214578"/>
                  </a:lnTo>
                  <a:lnTo>
                    <a:pt x="150547" y="231069"/>
                  </a:lnTo>
                  <a:lnTo>
                    <a:pt x="169855" y="242298"/>
                  </a:lnTo>
                  <a:lnTo>
                    <a:pt x="190135" y="244948"/>
                  </a:lnTo>
                  <a:lnTo>
                    <a:pt x="207336" y="242227"/>
                  </a:lnTo>
                  <a:lnTo>
                    <a:pt x="211924" y="239864"/>
                  </a:lnTo>
                  <a:lnTo>
                    <a:pt x="221098" y="2316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7127792" y="873865"/>
              <a:ext cx="42116" cy="21058"/>
            </a:xfrm>
            <a:custGeom>
              <a:avLst/>
              <a:gdLst/>
              <a:ahLst/>
              <a:cxnLst/>
              <a:rect l="0" t="0" r="0" b="0"/>
              <a:pathLst>
                <a:path w="42116" h="21058">
                  <a:moveTo>
                    <a:pt x="42115" y="0"/>
                  </a:moveTo>
                  <a:lnTo>
                    <a:pt x="13995" y="1666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6477103" y="1407552"/>
              <a:ext cx="197965" cy="213837"/>
            </a:xfrm>
            <a:custGeom>
              <a:avLst/>
              <a:gdLst/>
              <a:ahLst/>
              <a:cxnLst/>
              <a:rect l="0" t="0" r="0" b="0"/>
              <a:pathLst>
                <a:path w="197965" h="213837">
                  <a:moveTo>
                    <a:pt x="61094" y="213836"/>
                  </a:moveTo>
                  <a:lnTo>
                    <a:pt x="43136" y="159961"/>
                  </a:lnTo>
                  <a:lnTo>
                    <a:pt x="22453" y="97915"/>
                  </a:lnTo>
                  <a:lnTo>
                    <a:pt x="4937" y="45366"/>
                  </a:lnTo>
                  <a:lnTo>
                    <a:pt x="0" y="8201"/>
                  </a:lnTo>
                  <a:lnTo>
                    <a:pt x="3987" y="1877"/>
                  </a:lnTo>
                  <a:lnTo>
                    <a:pt x="11324" y="0"/>
                  </a:lnTo>
                  <a:lnTo>
                    <a:pt x="30785" y="4154"/>
                  </a:lnTo>
                  <a:lnTo>
                    <a:pt x="61472" y="20817"/>
                  </a:lnTo>
                  <a:lnTo>
                    <a:pt x="119375" y="61773"/>
                  </a:lnTo>
                  <a:lnTo>
                    <a:pt x="178550" y="110823"/>
                  </a:lnTo>
                  <a:lnTo>
                    <a:pt x="197964" y="12960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6527669" y="1505575"/>
              <a:ext cx="84228" cy="21058"/>
            </a:xfrm>
            <a:custGeom>
              <a:avLst/>
              <a:gdLst/>
              <a:ahLst/>
              <a:cxnLst/>
              <a:rect l="0" t="0" r="0" b="0"/>
              <a:pathLst>
                <a:path w="84228" h="21058">
                  <a:moveTo>
                    <a:pt x="84227" y="0"/>
                  </a:moveTo>
                  <a:lnTo>
                    <a:pt x="41535" y="3119"/>
                  </a:lnTo>
                  <a:lnTo>
                    <a:pt x="16596" y="11452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6632953" y="1368704"/>
              <a:ext cx="84229" cy="147400"/>
            </a:xfrm>
            <a:custGeom>
              <a:avLst/>
              <a:gdLst/>
              <a:ahLst/>
              <a:cxnLst/>
              <a:rect l="0" t="0" r="0" b="0"/>
              <a:pathLst>
                <a:path w="84229" h="147400">
                  <a:moveTo>
                    <a:pt x="0" y="0"/>
                  </a:moveTo>
                  <a:lnTo>
                    <a:pt x="14573" y="42692"/>
                  </a:lnTo>
                  <a:lnTo>
                    <a:pt x="52998" y="105336"/>
                  </a:lnTo>
                  <a:lnTo>
                    <a:pt x="84228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6601368" y="1400290"/>
              <a:ext cx="84228" cy="73700"/>
            </a:xfrm>
            <a:custGeom>
              <a:avLst/>
              <a:gdLst/>
              <a:ahLst/>
              <a:cxnLst/>
              <a:rect l="0" t="0" r="0" b="0"/>
              <a:pathLst>
                <a:path w="84228" h="73700">
                  <a:moveTo>
                    <a:pt x="84227" y="0"/>
                  </a:moveTo>
                  <a:lnTo>
                    <a:pt x="21766" y="55225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6654010" y="1316062"/>
              <a:ext cx="115814" cy="168457"/>
            </a:xfrm>
            <a:custGeom>
              <a:avLst/>
              <a:gdLst/>
              <a:ahLst/>
              <a:cxnLst/>
              <a:rect l="0" t="0" r="0" b="0"/>
              <a:pathLst>
                <a:path w="115814" h="168457">
                  <a:moveTo>
                    <a:pt x="0" y="0"/>
                  </a:moveTo>
                  <a:lnTo>
                    <a:pt x="29309" y="53027"/>
                  </a:lnTo>
                  <a:lnTo>
                    <a:pt x="63333" y="110549"/>
                  </a:lnTo>
                  <a:lnTo>
                    <a:pt x="115813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6767740" y="1324621"/>
              <a:ext cx="138955" cy="107489"/>
            </a:xfrm>
            <a:custGeom>
              <a:avLst/>
              <a:gdLst/>
              <a:ahLst/>
              <a:cxnLst/>
              <a:rect l="0" t="0" r="0" b="0"/>
              <a:pathLst>
                <a:path w="138955" h="107489">
                  <a:moveTo>
                    <a:pt x="86312" y="33555"/>
                  </a:moveTo>
                  <a:lnTo>
                    <a:pt x="80723" y="16787"/>
                  </a:lnTo>
                  <a:lnTo>
                    <a:pt x="68621" y="5435"/>
                  </a:lnTo>
                  <a:lnTo>
                    <a:pt x="60479" y="770"/>
                  </a:lnTo>
                  <a:lnTo>
                    <a:pt x="52712" y="0"/>
                  </a:lnTo>
                  <a:lnTo>
                    <a:pt x="37843" y="5383"/>
                  </a:lnTo>
                  <a:lnTo>
                    <a:pt x="16318" y="21568"/>
                  </a:lnTo>
                  <a:lnTo>
                    <a:pt x="712" y="46771"/>
                  </a:lnTo>
                  <a:lnTo>
                    <a:pt x="0" y="56403"/>
                  </a:lnTo>
                  <a:lnTo>
                    <a:pt x="5447" y="76465"/>
                  </a:lnTo>
                  <a:lnTo>
                    <a:pt x="21668" y="101901"/>
                  </a:lnTo>
                  <a:lnTo>
                    <a:pt x="30348" y="106025"/>
                  </a:lnTo>
                  <a:lnTo>
                    <a:pt x="52470" y="107488"/>
                  </a:lnTo>
                  <a:lnTo>
                    <a:pt x="61411" y="103900"/>
                  </a:lnTo>
                  <a:lnTo>
                    <a:pt x="74464" y="90556"/>
                  </a:lnTo>
                  <a:lnTo>
                    <a:pt x="77243" y="82084"/>
                  </a:lnTo>
                  <a:lnTo>
                    <a:pt x="77212" y="63312"/>
                  </a:lnTo>
                  <a:lnTo>
                    <a:pt x="79076" y="59242"/>
                  </a:lnTo>
                  <a:lnTo>
                    <a:pt x="82658" y="58868"/>
                  </a:lnTo>
                  <a:lnTo>
                    <a:pt x="87385" y="60959"/>
                  </a:lnTo>
                  <a:lnTo>
                    <a:pt x="138954" y="651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6885637" y="1327606"/>
              <a:ext cx="126343" cy="69215"/>
            </a:xfrm>
            <a:custGeom>
              <a:avLst/>
              <a:gdLst/>
              <a:ahLst/>
              <a:cxnLst/>
              <a:rect l="0" t="0" r="0" b="0"/>
              <a:pathLst>
                <a:path w="126343" h="69215">
                  <a:moveTo>
                    <a:pt x="0" y="20041"/>
                  </a:moveTo>
                  <a:lnTo>
                    <a:pt x="9576" y="51323"/>
                  </a:lnTo>
                  <a:lnTo>
                    <a:pt x="20243" y="67480"/>
                  </a:lnTo>
                  <a:lnTo>
                    <a:pt x="22854" y="69214"/>
                  </a:lnTo>
                  <a:lnTo>
                    <a:pt x="23425" y="66861"/>
                  </a:lnTo>
                  <a:lnTo>
                    <a:pt x="15303" y="28417"/>
                  </a:lnTo>
                  <a:lnTo>
                    <a:pt x="17719" y="8556"/>
                  </a:lnTo>
                  <a:lnTo>
                    <a:pt x="23511" y="3026"/>
                  </a:lnTo>
                  <a:lnTo>
                    <a:pt x="32052" y="509"/>
                  </a:lnTo>
                  <a:lnTo>
                    <a:pt x="42425" y="0"/>
                  </a:lnTo>
                  <a:lnTo>
                    <a:pt x="60190" y="5675"/>
                  </a:lnTo>
                  <a:lnTo>
                    <a:pt x="110237" y="38566"/>
                  </a:lnTo>
                  <a:lnTo>
                    <a:pt x="126342" y="516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6959337" y="1189720"/>
              <a:ext cx="126343" cy="157928"/>
            </a:xfrm>
            <a:custGeom>
              <a:avLst/>
              <a:gdLst/>
              <a:ahLst/>
              <a:cxnLst/>
              <a:rect l="0" t="0" r="0" b="0"/>
              <a:pathLst>
                <a:path w="126343" h="157928">
                  <a:moveTo>
                    <a:pt x="0" y="0"/>
                  </a:moveTo>
                  <a:lnTo>
                    <a:pt x="0" y="22357"/>
                  </a:lnTo>
                  <a:lnTo>
                    <a:pt x="9359" y="42691"/>
                  </a:lnTo>
                  <a:lnTo>
                    <a:pt x="52540" y="102216"/>
                  </a:lnTo>
                  <a:lnTo>
                    <a:pt x="88894" y="138806"/>
                  </a:lnTo>
                  <a:lnTo>
                    <a:pt x="126342" y="1579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6927751" y="1231834"/>
              <a:ext cx="126343" cy="73700"/>
            </a:xfrm>
            <a:custGeom>
              <a:avLst/>
              <a:gdLst/>
              <a:ahLst/>
              <a:cxnLst/>
              <a:rect l="0" t="0" r="0" b="0"/>
              <a:pathLst>
                <a:path w="126343" h="73700">
                  <a:moveTo>
                    <a:pt x="126342" y="0"/>
                  </a:moveTo>
                  <a:lnTo>
                    <a:pt x="72467" y="19128"/>
                  </a:lnTo>
                  <a:lnTo>
                    <a:pt x="26484" y="49803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7096207" y="1242362"/>
              <a:ext cx="42115" cy="73701"/>
            </a:xfrm>
            <a:custGeom>
              <a:avLst/>
              <a:gdLst/>
              <a:ahLst/>
              <a:cxnLst/>
              <a:rect l="0" t="0" r="0" b="0"/>
              <a:pathLst>
                <a:path w="42115" h="73701">
                  <a:moveTo>
                    <a:pt x="0" y="0"/>
                  </a:moveTo>
                  <a:lnTo>
                    <a:pt x="9575" y="24047"/>
                  </a:lnTo>
                  <a:lnTo>
                    <a:pt x="42114" y="73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7033036" y="1189720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7157106" y="1147606"/>
              <a:ext cx="139144" cy="143042"/>
            </a:xfrm>
            <a:custGeom>
              <a:avLst/>
              <a:gdLst/>
              <a:ahLst/>
              <a:cxnLst/>
              <a:rect l="0" t="0" r="0" b="0"/>
              <a:pathLst>
                <a:path w="139144" h="143042">
                  <a:moveTo>
                    <a:pt x="65443" y="0"/>
                  </a:moveTo>
                  <a:lnTo>
                    <a:pt x="21480" y="20243"/>
                  </a:lnTo>
                  <a:lnTo>
                    <a:pt x="7690" y="39023"/>
                  </a:lnTo>
                  <a:lnTo>
                    <a:pt x="0" y="61797"/>
                  </a:lnTo>
                  <a:lnTo>
                    <a:pt x="482" y="83617"/>
                  </a:lnTo>
                  <a:lnTo>
                    <a:pt x="7716" y="101894"/>
                  </a:lnTo>
                  <a:lnTo>
                    <a:pt x="19900" y="117816"/>
                  </a:lnTo>
                  <a:lnTo>
                    <a:pt x="37013" y="132691"/>
                  </a:lnTo>
                  <a:lnTo>
                    <a:pt x="59436" y="140862"/>
                  </a:lnTo>
                  <a:lnTo>
                    <a:pt x="71967" y="143041"/>
                  </a:lnTo>
                  <a:lnTo>
                    <a:pt x="92129" y="139223"/>
                  </a:lnTo>
                  <a:lnTo>
                    <a:pt x="116634" y="123919"/>
                  </a:lnTo>
                  <a:lnTo>
                    <a:pt x="129139" y="112397"/>
                  </a:lnTo>
                  <a:lnTo>
                    <a:pt x="139143" y="947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1" name="Group 80"/>
          <p:cNvGrpSpPr/>
          <p:nvPr/>
        </p:nvGrpSpPr>
        <p:grpSpPr>
          <a:xfrm>
            <a:off x="7514579" y="968468"/>
            <a:ext cx="2487198" cy="1242517"/>
            <a:chOff x="7514579" y="968468"/>
            <a:chExt cx="2487198" cy="1242517"/>
          </a:xfrm>
        </p:grpSpPr>
        <p:sp>
          <p:nvSpPr>
            <p:cNvPr id="66" name="Freeform 65"/>
            <p:cNvSpPr/>
            <p:nvPr/>
          </p:nvSpPr>
          <p:spPr>
            <a:xfrm>
              <a:off x="7514579" y="968468"/>
              <a:ext cx="611159" cy="1168818"/>
            </a:xfrm>
            <a:custGeom>
              <a:avLst/>
              <a:gdLst/>
              <a:ahLst/>
              <a:cxnLst/>
              <a:rect l="0" t="0" r="0" b="0"/>
              <a:pathLst>
                <a:path w="611159" h="1168818">
                  <a:moveTo>
                    <a:pt x="118582" y="1168817"/>
                  </a:moveTo>
                  <a:lnTo>
                    <a:pt x="179454" y="1134488"/>
                  </a:lnTo>
                  <a:lnTo>
                    <a:pt x="216545" y="1100605"/>
                  </a:lnTo>
                  <a:lnTo>
                    <a:pt x="241744" y="1062536"/>
                  </a:lnTo>
                  <a:lnTo>
                    <a:pt x="257630" y="1034771"/>
                  </a:lnTo>
                  <a:lnTo>
                    <a:pt x="263922" y="1026810"/>
                  </a:lnTo>
                  <a:lnTo>
                    <a:pt x="270914" y="1005487"/>
                  </a:lnTo>
                  <a:lnTo>
                    <a:pt x="280994" y="953670"/>
                  </a:lnTo>
                  <a:lnTo>
                    <a:pt x="286517" y="943497"/>
                  </a:lnTo>
                  <a:lnTo>
                    <a:pt x="302015" y="929075"/>
                  </a:lnTo>
                  <a:lnTo>
                    <a:pt x="311060" y="927100"/>
                  </a:lnTo>
                  <a:lnTo>
                    <a:pt x="330470" y="931146"/>
                  </a:lnTo>
                  <a:lnTo>
                    <a:pt x="355539" y="946577"/>
                  </a:lnTo>
                  <a:lnTo>
                    <a:pt x="377784" y="965967"/>
                  </a:lnTo>
                  <a:lnTo>
                    <a:pt x="386140" y="968073"/>
                  </a:lnTo>
                  <a:lnTo>
                    <a:pt x="404783" y="964174"/>
                  </a:lnTo>
                  <a:lnTo>
                    <a:pt x="429420" y="948824"/>
                  </a:lnTo>
                  <a:lnTo>
                    <a:pt x="472908" y="899838"/>
                  </a:lnTo>
                  <a:lnTo>
                    <a:pt x="480781" y="878865"/>
                  </a:lnTo>
                  <a:lnTo>
                    <a:pt x="482880" y="866721"/>
                  </a:lnTo>
                  <a:lnTo>
                    <a:pt x="478974" y="846989"/>
                  </a:lnTo>
                  <a:lnTo>
                    <a:pt x="474656" y="838451"/>
                  </a:lnTo>
                  <a:lnTo>
                    <a:pt x="467098" y="832760"/>
                  </a:lnTo>
                  <a:lnTo>
                    <a:pt x="446224" y="826435"/>
                  </a:lnTo>
                  <a:lnTo>
                    <a:pt x="436445" y="827089"/>
                  </a:lnTo>
                  <a:lnTo>
                    <a:pt x="390970" y="845539"/>
                  </a:lnTo>
                  <a:lnTo>
                    <a:pt x="382062" y="845674"/>
                  </a:lnTo>
                  <a:lnTo>
                    <a:pt x="365926" y="839584"/>
                  </a:lnTo>
                  <a:lnTo>
                    <a:pt x="360686" y="832345"/>
                  </a:lnTo>
                  <a:lnTo>
                    <a:pt x="354865" y="811823"/>
                  </a:lnTo>
                  <a:lnTo>
                    <a:pt x="357177" y="779551"/>
                  </a:lnTo>
                  <a:lnTo>
                    <a:pt x="365394" y="761453"/>
                  </a:lnTo>
                  <a:lnTo>
                    <a:pt x="370860" y="753351"/>
                  </a:lnTo>
                  <a:lnTo>
                    <a:pt x="373815" y="734991"/>
                  </a:lnTo>
                  <a:lnTo>
                    <a:pt x="372965" y="725182"/>
                  </a:lnTo>
                  <a:lnTo>
                    <a:pt x="362662" y="708043"/>
                  </a:lnTo>
                  <a:lnTo>
                    <a:pt x="348724" y="691457"/>
                  </a:lnTo>
                  <a:lnTo>
                    <a:pt x="338630" y="672387"/>
                  </a:lnTo>
                  <a:lnTo>
                    <a:pt x="336484" y="652214"/>
                  </a:lnTo>
                  <a:lnTo>
                    <a:pt x="344638" y="610667"/>
                  </a:lnTo>
                  <a:lnTo>
                    <a:pt x="359736" y="584769"/>
                  </a:lnTo>
                  <a:lnTo>
                    <a:pt x="413477" y="526658"/>
                  </a:lnTo>
                  <a:lnTo>
                    <a:pt x="449657" y="492663"/>
                  </a:lnTo>
                  <a:lnTo>
                    <a:pt x="500143" y="458923"/>
                  </a:lnTo>
                  <a:lnTo>
                    <a:pt x="557231" y="403708"/>
                  </a:lnTo>
                  <a:lnTo>
                    <a:pt x="584167" y="374492"/>
                  </a:lnTo>
                  <a:lnTo>
                    <a:pt x="605785" y="325920"/>
                  </a:lnTo>
                  <a:lnTo>
                    <a:pt x="611158" y="289179"/>
                  </a:lnTo>
                  <a:lnTo>
                    <a:pt x="606175" y="268599"/>
                  </a:lnTo>
                  <a:lnTo>
                    <a:pt x="601572" y="259836"/>
                  </a:lnTo>
                  <a:lnTo>
                    <a:pt x="587097" y="246979"/>
                  </a:lnTo>
                  <a:lnTo>
                    <a:pt x="528731" y="221662"/>
                  </a:lnTo>
                  <a:lnTo>
                    <a:pt x="518357" y="218016"/>
                  </a:lnTo>
                  <a:lnTo>
                    <a:pt x="500590" y="204606"/>
                  </a:lnTo>
                  <a:lnTo>
                    <a:pt x="486065" y="186947"/>
                  </a:lnTo>
                  <a:lnTo>
                    <a:pt x="475710" y="167401"/>
                  </a:lnTo>
                  <a:lnTo>
                    <a:pt x="464178" y="107474"/>
                  </a:lnTo>
                  <a:lnTo>
                    <a:pt x="447062" y="53064"/>
                  </a:lnTo>
                  <a:lnTo>
                    <a:pt x="428298" y="22460"/>
                  </a:lnTo>
                  <a:lnTo>
                    <a:pt x="410651" y="5778"/>
                  </a:lnTo>
                  <a:lnTo>
                    <a:pt x="401033" y="1563"/>
                  </a:lnTo>
                  <a:lnTo>
                    <a:pt x="380985" y="0"/>
                  </a:lnTo>
                  <a:lnTo>
                    <a:pt x="349969" y="5697"/>
                  </a:lnTo>
                  <a:lnTo>
                    <a:pt x="309217" y="26508"/>
                  </a:lnTo>
                  <a:lnTo>
                    <a:pt x="292606" y="39553"/>
                  </a:lnTo>
                  <a:lnTo>
                    <a:pt x="275689" y="65640"/>
                  </a:lnTo>
                  <a:lnTo>
                    <a:pt x="267898" y="114301"/>
                  </a:lnTo>
                  <a:lnTo>
                    <a:pt x="266360" y="168974"/>
                  </a:lnTo>
                  <a:lnTo>
                    <a:pt x="260466" y="219244"/>
                  </a:lnTo>
                  <a:lnTo>
                    <a:pt x="236326" y="273630"/>
                  </a:lnTo>
                  <a:lnTo>
                    <a:pt x="229404" y="296004"/>
                  </a:lnTo>
                  <a:lnTo>
                    <a:pt x="224961" y="348495"/>
                  </a:lnTo>
                  <a:lnTo>
                    <a:pt x="218493" y="398335"/>
                  </a:lnTo>
                  <a:lnTo>
                    <a:pt x="203687" y="425669"/>
                  </a:lnTo>
                  <a:lnTo>
                    <a:pt x="184482" y="448586"/>
                  </a:lnTo>
                  <a:lnTo>
                    <a:pt x="158385" y="464605"/>
                  </a:lnTo>
                  <a:lnTo>
                    <a:pt x="128425" y="476760"/>
                  </a:lnTo>
                  <a:lnTo>
                    <a:pt x="107749" y="477921"/>
                  </a:lnTo>
                  <a:lnTo>
                    <a:pt x="46965" y="474460"/>
                  </a:lnTo>
                  <a:lnTo>
                    <a:pt x="19682" y="474169"/>
                  </a:lnTo>
                  <a:lnTo>
                    <a:pt x="10534" y="478770"/>
                  </a:lnTo>
                  <a:lnTo>
                    <a:pt x="4436" y="486518"/>
                  </a:lnTo>
                  <a:lnTo>
                    <a:pt x="370" y="496362"/>
                  </a:lnTo>
                  <a:lnTo>
                    <a:pt x="0" y="505264"/>
                  </a:lnTo>
                  <a:lnTo>
                    <a:pt x="20226" y="560389"/>
                  </a:lnTo>
                  <a:lnTo>
                    <a:pt x="37851" y="620010"/>
                  </a:lnTo>
                  <a:lnTo>
                    <a:pt x="55409" y="673803"/>
                  </a:lnTo>
                  <a:lnTo>
                    <a:pt x="76467" y="737133"/>
                  </a:lnTo>
                  <a:lnTo>
                    <a:pt x="86996" y="77926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7601575" y="1716145"/>
              <a:ext cx="59447" cy="379027"/>
            </a:xfrm>
            <a:custGeom>
              <a:avLst/>
              <a:gdLst/>
              <a:ahLst/>
              <a:cxnLst/>
              <a:rect l="0" t="0" r="0" b="0"/>
              <a:pathLst>
                <a:path w="59447" h="379027">
                  <a:moveTo>
                    <a:pt x="0" y="0"/>
                  </a:moveTo>
                  <a:lnTo>
                    <a:pt x="19128" y="53875"/>
                  </a:lnTo>
                  <a:lnTo>
                    <a:pt x="34263" y="85763"/>
                  </a:lnTo>
                  <a:lnTo>
                    <a:pt x="46669" y="145983"/>
                  </a:lnTo>
                  <a:lnTo>
                    <a:pt x="57528" y="190403"/>
                  </a:lnTo>
                  <a:lnTo>
                    <a:pt x="59106" y="251183"/>
                  </a:lnTo>
                  <a:lnTo>
                    <a:pt x="57422" y="305129"/>
                  </a:lnTo>
                  <a:lnTo>
                    <a:pt x="59446" y="326295"/>
                  </a:lnTo>
                  <a:lnTo>
                    <a:pt x="52643" y="37902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7906901" y="1442404"/>
              <a:ext cx="284271" cy="52643"/>
            </a:xfrm>
            <a:custGeom>
              <a:avLst/>
              <a:gdLst/>
              <a:ahLst/>
              <a:cxnLst/>
              <a:rect l="0" t="0" r="0" b="0"/>
              <a:pathLst>
                <a:path w="284271" h="52643">
                  <a:moveTo>
                    <a:pt x="0" y="0"/>
                  </a:moveTo>
                  <a:lnTo>
                    <a:pt x="63451" y="17958"/>
                  </a:lnTo>
                  <a:lnTo>
                    <a:pt x="124664" y="28547"/>
                  </a:lnTo>
                  <a:lnTo>
                    <a:pt x="182163" y="36574"/>
                  </a:lnTo>
                  <a:lnTo>
                    <a:pt x="237411" y="48255"/>
                  </a:lnTo>
                  <a:lnTo>
                    <a:pt x="284270" y="5264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8450703" y="1326590"/>
              <a:ext cx="283556" cy="315856"/>
            </a:xfrm>
            <a:custGeom>
              <a:avLst/>
              <a:gdLst/>
              <a:ahLst/>
              <a:cxnLst/>
              <a:rect l="0" t="0" r="0" b="0"/>
              <a:pathLst>
                <a:path w="283556" h="315856">
                  <a:moveTo>
                    <a:pt x="35266" y="315855"/>
                  </a:moveTo>
                  <a:lnTo>
                    <a:pt x="26933" y="278377"/>
                  </a:lnTo>
                  <a:lnTo>
                    <a:pt x="25171" y="215775"/>
                  </a:lnTo>
                  <a:lnTo>
                    <a:pt x="19276" y="167529"/>
                  </a:lnTo>
                  <a:lnTo>
                    <a:pt x="10121" y="118009"/>
                  </a:lnTo>
                  <a:lnTo>
                    <a:pt x="0" y="71880"/>
                  </a:lnTo>
                  <a:lnTo>
                    <a:pt x="1226" y="64298"/>
                  </a:lnTo>
                  <a:lnTo>
                    <a:pt x="5554" y="61583"/>
                  </a:lnTo>
                  <a:lnTo>
                    <a:pt x="11948" y="62112"/>
                  </a:lnTo>
                  <a:lnTo>
                    <a:pt x="25292" y="68940"/>
                  </a:lnTo>
                  <a:lnTo>
                    <a:pt x="49078" y="92176"/>
                  </a:lnTo>
                  <a:lnTo>
                    <a:pt x="104039" y="149368"/>
                  </a:lnTo>
                  <a:lnTo>
                    <a:pt x="155695" y="184313"/>
                  </a:lnTo>
                  <a:lnTo>
                    <a:pt x="197031" y="206560"/>
                  </a:lnTo>
                  <a:lnTo>
                    <a:pt x="221805" y="211517"/>
                  </a:lnTo>
                  <a:lnTo>
                    <a:pt x="243344" y="208652"/>
                  </a:lnTo>
                  <a:lnTo>
                    <a:pt x="260716" y="199579"/>
                  </a:lnTo>
                  <a:lnTo>
                    <a:pt x="273116" y="178389"/>
                  </a:lnTo>
                  <a:lnTo>
                    <a:pt x="283555" y="136694"/>
                  </a:lnTo>
                  <a:lnTo>
                    <a:pt x="283528" y="94705"/>
                  </a:lnTo>
                  <a:lnTo>
                    <a:pt x="269820" y="34135"/>
                  </a:lnTo>
                  <a:lnTo>
                    <a:pt x="256364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8791295" y="1389772"/>
              <a:ext cx="147400" cy="149466"/>
            </a:xfrm>
            <a:custGeom>
              <a:avLst/>
              <a:gdLst/>
              <a:ahLst/>
              <a:cxnLst/>
              <a:rect l="0" t="0" r="0" b="0"/>
              <a:pathLst>
                <a:path w="147400" h="149466">
                  <a:moveTo>
                    <a:pt x="0" y="63160"/>
                  </a:moveTo>
                  <a:lnTo>
                    <a:pt x="11179" y="74339"/>
                  </a:lnTo>
                  <a:lnTo>
                    <a:pt x="29145" y="79827"/>
                  </a:lnTo>
                  <a:lnTo>
                    <a:pt x="51558" y="81096"/>
                  </a:lnTo>
                  <a:lnTo>
                    <a:pt x="83907" y="74064"/>
                  </a:lnTo>
                  <a:lnTo>
                    <a:pt x="105142" y="63717"/>
                  </a:lnTo>
                  <a:lnTo>
                    <a:pt x="111039" y="55342"/>
                  </a:lnTo>
                  <a:lnTo>
                    <a:pt x="114471" y="33559"/>
                  </a:lnTo>
                  <a:lnTo>
                    <a:pt x="108978" y="14519"/>
                  </a:lnTo>
                  <a:lnTo>
                    <a:pt x="104237" y="6167"/>
                  </a:lnTo>
                  <a:lnTo>
                    <a:pt x="96398" y="1768"/>
                  </a:lnTo>
                  <a:lnTo>
                    <a:pt x="75209" y="0"/>
                  </a:lnTo>
                  <a:lnTo>
                    <a:pt x="66517" y="3506"/>
                  </a:lnTo>
                  <a:lnTo>
                    <a:pt x="53740" y="16760"/>
                  </a:lnTo>
                  <a:lnTo>
                    <a:pt x="39969" y="43953"/>
                  </a:lnTo>
                  <a:lnTo>
                    <a:pt x="34069" y="85415"/>
                  </a:lnTo>
                  <a:lnTo>
                    <a:pt x="37911" y="123567"/>
                  </a:lnTo>
                  <a:lnTo>
                    <a:pt x="42821" y="132677"/>
                  </a:lnTo>
                  <a:lnTo>
                    <a:pt x="57636" y="145919"/>
                  </a:lnTo>
                  <a:lnTo>
                    <a:pt x="79038" y="149465"/>
                  </a:lnTo>
                  <a:lnTo>
                    <a:pt x="137584" y="139237"/>
                  </a:lnTo>
                  <a:lnTo>
                    <a:pt x="147399" y="13686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8980808" y="1316062"/>
              <a:ext cx="279665" cy="179592"/>
            </a:xfrm>
            <a:custGeom>
              <a:avLst/>
              <a:gdLst/>
              <a:ahLst/>
              <a:cxnLst/>
              <a:rect l="0" t="0" r="0" b="0"/>
              <a:pathLst>
                <a:path w="279665" h="179592">
                  <a:moveTo>
                    <a:pt x="0" y="73699"/>
                  </a:moveTo>
                  <a:lnTo>
                    <a:pt x="19128" y="135957"/>
                  </a:lnTo>
                  <a:lnTo>
                    <a:pt x="49804" y="174892"/>
                  </a:lnTo>
                  <a:lnTo>
                    <a:pt x="58939" y="178596"/>
                  </a:lnTo>
                  <a:lnTo>
                    <a:pt x="81567" y="179591"/>
                  </a:lnTo>
                  <a:lnTo>
                    <a:pt x="90643" y="175880"/>
                  </a:lnTo>
                  <a:lnTo>
                    <a:pt x="103847" y="162396"/>
                  </a:lnTo>
                  <a:lnTo>
                    <a:pt x="110495" y="141586"/>
                  </a:lnTo>
                  <a:lnTo>
                    <a:pt x="120352" y="95688"/>
                  </a:lnTo>
                  <a:lnTo>
                    <a:pt x="124688" y="91868"/>
                  </a:lnTo>
                  <a:lnTo>
                    <a:pt x="129919" y="92831"/>
                  </a:lnTo>
                  <a:lnTo>
                    <a:pt x="192726" y="144503"/>
                  </a:lnTo>
                  <a:lnTo>
                    <a:pt x="213168" y="151961"/>
                  </a:lnTo>
                  <a:lnTo>
                    <a:pt x="237851" y="155275"/>
                  </a:lnTo>
                  <a:lnTo>
                    <a:pt x="248644" y="152650"/>
                  </a:lnTo>
                  <a:lnTo>
                    <a:pt x="266876" y="140374"/>
                  </a:lnTo>
                  <a:lnTo>
                    <a:pt x="276540" y="120100"/>
                  </a:lnTo>
                  <a:lnTo>
                    <a:pt x="279664" y="96661"/>
                  </a:lnTo>
                  <a:lnTo>
                    <a:pt x="277154" y="74546"/>
                  </a:lnTo>
                  <a:lnTo>
                    <a:pt x="254405" y="24288"/>
                  </a:lnTo>
                  <a:lnTo>
                    <a:pt x="242156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8804258" y="1789844"/>
              <a:ext cx="197608" cy="252989"/>
            </a:xfrm>
            <a:custGeom>
              <a:avLst/>
              <a:gdLst/>
              <a:ahLst/>
              <a:cxnLst/>
              <a:rect l="0" t="0" r="0" b="0"/>
              <a:pathLst>
                <a:path w="197608" h="252989">
                  <a:moveTo>
                    <a:pt x="18622" y="0"/>
                  </a:moveTo>
                  <a:lnTo>
                    <a:pt x="3968" y="58617"/>
                  </a:lnTo>
                  <a:lnTo>
                    <a:pt x="0" y="120027"/>
                  </a:lnTo>
                  <a:lnTo>
                    <a:pt x="6149" y="178430"/>
                  </a:lnTo>
                  <a:lnTo>
                    <a:pt x="9569" y="205645"/>
                  </a:lnTo>
                  <a:lnTo>
                    <a:pt x="18888" y="229438"/>
                  </a:lnTo>
                  <a:lnTo>
                    <a:pt x="33949" y="245472"/>
                  </a:lnTo>
                  <a:lnTo>
                    <a:pt x="42878" y="251386"/>
                  </a:lnTo>
                  <a:lnTo>
                    <a:pt x="52340" y="252988"/>
                  </a:lnTo>
                  <a:lnTo>
                    <a:pt x="103131" y="238455"/>
                  </a:lnTo>
                  <a:lnTo>
                    <a:pt x="165844" y="203346"/>
                  </a:lnTo>
                  <a:lnTo>
                    <a:pt x="197607" y="17898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8812352" y="1860771"/>
              <a:ext cx="157929" cy="23831"/>
            </a:xfrm>
            <a:custGeom>
              <a:avLst/>
              <a:gdLst/>
              <a:ahLst/>
              <a:cxnLst/>
              <a:rect l="0" t="0" r="0" b="0"/>
              <a:pathLst>
                <a:path w="157929" h="23831">
                  <a:moveTo>
                    <a:pt x="157928" y="13301"/>
                  </a:moveTo>
                  <a:lnTo>
                    <a:pt x="146749" y="2123"/>
                  </a:lnTo>
                  <a:lnTo>
                    <a:pt x="138777" y="0"/>
                  </a:lnTo>
                  <a:lnTo>
                    <a:pt x="106370" y="2601"/>
                  </a:lnTo>
                  <a:lnTo>
                    <a:pt x="47196" y="17250"/>
                  </a:lnTo>
                  <a:lnTo>
                    <a:pt x="0" y="2383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8833409" y="1674031"/>
              <a:ext cx="210571" cy="105286"/>
            </a:xfrm>
            <a:custGeom>
              <a:avLst/>
              <a:gdLst/>
              <a:ahLst/>
              <a:cxnLst/>
              <a:rect l="0" t="0" r="0" b="0"/>
              <a:pathLst>
                <a:path w="210571" h="105286">
                  <a:moveTo>
                    <a:pt x="210570" y="0"/>
                  </a:moveTo>
                  <a:lnTo>
                    <a:pt x="156695" y="28681"/>
                  </a:lnTo>
                  <a:lnTo>
                    <a:pt x="99534" y="54614"/>
                  </a:lnTo>
                  <a:lnTo>
                    <a:pt x="42743" y="81830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9075565" y="1827777"/>
              <a:ext cx="147400" cy="150704"/>
            </a:xfrm>
            <a:custGeom>
              <a:avLst/>
              <a:gdLst/>
              <a:ahLst/>
              <a:cxnLst/>
              <a:rect l="0" t="0" r="0" b="0"/>
              <a:pathLst>
                <a:path w="147400" h="150704">
                  <a:moveTo>
                    <a:pt x="0" y="56824"/>
                  </a:moveTo>
                  <a:lnTo>
                    <a:pt x="3119" y="99515"/>
                  </a:lnTo>
                  <a:lnTo>
                    <a:pt x="15618" y="150703"/>
                  </a:lnTo>
                  <a:lnTo>
                    <a:pt x="2595" y="94637"/>
                  </a:lnTo>
                  <a:lnTo>
                    <a:pt x="3889" y="58669"/>
                  </a:lnTo>
                  <a:lnTo>
                    <a:pt x="14806" y="15074"/>
                  </a:lnTo>
                  <a:lnTo>
                    <a:pt x="21569" y="7934"/>
                  </a:lnTo>
                  <a:lnTo>
                    <a:pt x="41562" y="0"/>
                  </a:lnTo>
                  <a:lnTo>
                    <a:pt x="51104" y="224"/>
                  </a:lnTo>
                  <a:lnTo>
                    <a:pt x="67946" y="6712"/>
                  </a:lnTo>
                  <a:lnTo>
                    <a:pt x="90582" y="23518"/>
                  </a:lnTo>
                  <a:lnTo>
                    <a:pt x="118021" y="58564"/>
                  </a:lnTo>
                  <a:lnTo>
                    <a:pt x="143998" y="121266"/>
                  </a:lnTo>
                  <a:lnTo>
                    <a:pt x="147399" y="130523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9278840" y="1810780"/>
              <a:ext cx="199848" cy="400205"/>
            </a:xfrm>
            <a:custGeom>
              <a:avLst/>
              <a:gdLst/>
              <a:ahLst/>
              <a:cxnLst/>
              <a:rect l="0" t="0" r="0" b="0"/>
              <a:pathLst>
                <a:path w="199848" h="400205">
                  <a:moveTo>
                    <a:pt x="102051" y="105406"/>
                  </a:moveTo>
                  <a:lnTo>
                    <a:pt x="113230" y="94228"/>
                  </a:lnTo>
                  <a:lnTo>
                    <a:pt x="118718" y="76261"/>
                  </a:lnTo>
                  <a:lnTo>
                    <a:pt x="119987" y="53848"/>
                  </a:lnTo>
                  <a:lnTo>
                    <a:pt x="116651" y="32189"/>
                  </a:lnTo>
                  <a:lnTo>
                    <a:pt x="105030" y="13983"/>
                  </a:lnTo>
                  <a:lnTo>
                    <a:pt x="97018" y="5853"/>
                  </a:lnTo>
                  <a:lnTo>
                    <a:pt x="85828" y="1603"/>
                  </a:lnTo>
                  <a:lnTo>
                    <a:pt x="57796" y="0"/>
                  </a:lnTo>
                  <a:lnTo>
                    <a:pt x="35199" y="6306"/>
                  </a:lnTo>
                  <a:lnTo>
                    <a:pt x="25898" y="11264"/>
                  </a:lnTo>
                  <a:lnTo>
                    <a:pt x="12443" y="26130"/>
                  </a:lnTo>
                  <a:lnTo>
                    <a:pt x="3734" y="45606"/>
                  </a:lnTo>
                  <a:lnTo>
                    <a:pt x="0" y="82878"/>
                  </a:lnTo>
                  <a:lnTo>
                    <a:pt x="3273" y="109822"/>
                  </a:lnTo>
                  <a:lnTo>
                    <a:pt x="8123" y="120048"/>
                  </a:lnTo>
                  <a:lnTo>
                    <a:pt x="22870" y="134530"/>
                  </a:lnTo>
                  <a:lnTo>
                    <a:pt x="44243" y="138627"/>
                  </a:lnTo>
                  <a:lnTo>
                    <a:pt x="67001" y="135379"/>
                  </a:lnTo>
                  <a:lnTo>
                    <a:pt x="92966" y="120396"/>
                  </a:lnTo>
                  <a:lnTo>
                    <a:pt x="108152" y="107779"/>
                  </a:lnTo>
                  <a:lnTo>
                    <a:pt x="111968" y="98799"/>
                  </a:lnTo>
                  <a:lnTo>
                    <a:pt x="114088" y="71993"/>
                  </a:lnTo>
                  <a:lnTo>
                    <a:pt x="115925" y="72602"/>
                  </a:lnTo>
                  <a:lnTo>
                    <a:pt x="121086" y="83808"/>
                  </a:lnTo>
                  <a:lnTo>
                    <a:pt x="137050" y="132249"/>
                  </a:lnTo>
                  <a:lnTo>
                    <a:pt x="156798" y="186618"/>
                  </a:lnTo>
                  <a:lnTo>
                    <a:pt x="183898" y="239785"/>
                  </a:lnTo>
                  <a:lnTo>
                    <a:pt x="199847" y="292347"/>
                  </a:lnTo>
                  <a:lnTo>
                    <a:pt x="197769" y="314833"/>
                  </a:lnTo>
                  <a:lnTo>
                    <a:pt x="193939" y="325743"/>
                  </a:lnTo>
                  <a:lnTo>
                    <a:pt x="180325" y="340984"/>
                  </a:lnTo>
                  <a:lnTo>
                    <a:pt x="124447" y="371479"/>
                  </a:lnTo>
                  <a:lnTo>
                    <a:pt x="82690" y="383764"/>
                  </a:lnTo>
                  <a:lnTo>
                    <a:pt x="29250" y="391627"/>
                  </a:lnTo>
                  <a:lnTo>
                    <a:pt x="7294" y="400204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9469582" y="1589803"/>
              <a:ext cx="79766" cy="326384"/>
            </a:xfrm>
            <a:custGeom>
              <a:avLst/>
              <a:gdLst/>
              <a:ahLst/>
              <a:cxnLst/>
              <a:rect l="0" t="0" r="0" b="0"/>
              <a:pathLst>
                <a:path w="79766" h="326384">
                  <a:moveTo>
                    <a:pt x="6065" y="0"/>
                  </a:moveTo>
                  <a:lnTo>
                    <a:pt x="0" y="34791"/>
                  </a:lnTo>
                  <a:lnTo>
                    <a:pt x="7641" y="90537"/>
                  </a:lnTo>
                  <a:lnTo>
                    <a:pt x="23820" y="146843"/>
                  </a:lnTo>
                  <a:lnTo>
                    <a:pt x="41187" y="199968"/>
                  </a:lnTo>
                  <a:lnTo>
                    <a:pt x="55204" y="256612"/>
                  </a:lnTo>
                  <a:lnTo>
                    <a:pt x="69237" y="300903"/>
                  </a:lnTo>
                  <a:lnTo>
                    <a:pt x="79765" y="326383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9592806" y="1770463"/>
              <a:ext cx="177641" cy="165911"/>
            </a:xfrm>
            <a:custGeom>
              <a:avLst/>
              <a:gdLst/>
              <a:ahLst/>
              <a:cxnLst/>
              <a:rect l="0" t="0" r="0" b="0"/>
              <a:pathLst>
                <a:path w="177641" h="165911">
                  <a:moveTo>
                    <a:pt x="51298" y="93081"/>
                  </a:moveTo>
                  <a:lnTo>
                    <a:pt x="68065" y="81902"/>
                  </a:lnTo>
                  <a:lnTo>
                    <a:pt x="79417" y="63936"/>
                  </a:lnTo>
                  <a:lnTo>
                    <a:pt x="84082" y="52594"/>
                  </a:lnTo>
                  <a:lnTo>
                    <a:pt x="84852" y="42693"/>
                  </a:lnTo>
                  <a:lnTo>
                    <a:pt x="79469" y="25452"/>
                  </a:lnTo>
                  <a:lnTo>
                    <a:pt x="63284" y="2593"/>
                  </a:lnTo>
                  <a:lnTo>
                    <a:pt x="55779" y="0"/>
                  </a:lnTo>
                  <a:lnTo>
                    <a:pt x="38082" y="3358"/>
                  </a:lnTo>
                  <a:lnTo>
                    <a:pt x="21637" y="15769"/>
                  </a:lnTo>
                  <a:lnTo>
                    <a:pt x="13977" y="23992"/>
                  </a:lnTo>
                  <a:lnTo>
                    <a:pt x="5465" y="48727"/>
                  </a:lnTo>
                  <a:lnTo>
                    <a:pt x="0" y="106676"/>
                  </a:lnTo>
                  <a:lnTo>
                    <a:pt x="5492" y="131878"/>
                  </a:lnTo>
                  <a:lnTo>
                    <a:pt x="10232" y="143512"/>
                  </a:lnTo>
                  <a:lnTo>
                    <a:pt x="24858" y="159558"/>
                  </a:lnTo>
                  <a:lnTo>
                    <a:pt x="33671" y="165475"/>
                  </a:lnTo>
                  <a:lnTo>
                    <a:pt x="43057" y="165910"/>
                  </a:lnTo>
                  <a:lnTo>
                    <a:pt x="62842" y="157035"/>
                  </a:lnTo>
                  <a:lnTo>
                    <a:pt x="77096" y="138272"/>
                  </a:lnTo>
                  <a:lnTo>
                    <a:pt x="95778" y="93689"/>
                  </a:lnTo>
                  <a:lnTo>
                    <a:pt x="97193" y="72294"/>
                  </a:lnTo>
                  <a:lnTo>
                    <a:pt x="95932" y="61675"/>
                  </a:lnTo>
                  <a:lnTo>
                    <a:pt x="96262" y="60445"/>
                  </a:lnTo>
                  <a:lnTo>
                    <a:pt x="103485" y="83151"/>
                  </a:lnTo>
                  <a:lnTo>
                    <a:pt x="132880" y="120773"/>
                  </a:lnTo>
                  <a:lnTo>
                    <a:pt x="140782" y="124411"/>
                  </a:lnTo>
                  <a:lnTo>
                    <a:pt x="177640" y="12466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9749388" y="1738242"/>
              <a:ext cx="147401" cy="146360"/>
            </a:xfrm>
            <a:custGeom>
              <a:avLst/>
              <a:gdLst/>
              <a:ahLst/>
              <a:cxnLst/>
              <a:rect l="0" t="0" r="0" b="0"/>
              <a:pathLst>
                <a:path w="147401" h="146360">
                  <a:moveTo>
                    <a:pt x="0" y="62131"/>
                  </a:moveTo>
                  <a:lnTo>
                    <a:pt x="19129" y="124389"/>
                  </a:lnTo>
                  <a:lnTo>
                    <a:pt x="31925" y="142709"/>
                  </a:lnTo>
                  <a:lnTo>
                    <a:pt x="17362" y="105930"/>
                  </a:lnTo>
                  <a:lnTo>
                    <a:pt x="5813" y="47992"/>
                  </a:lnTo>
                  <a:lnTo>
                    <a:pt x="7653" y="23092"/>
                  </a:lnTo>
                  <a:lnTo>
                    <a:pt x="12121" y="13878"/>
                  </a:lnTo>
                  <a:lnTo>
                    <a:pt x="26444" y="521"/>
                  </a:lnTo>
                  <a:lnTo>
                    <a:pt x="35177" y="0"/>
                  </a:lnTo>
                  <a:lnTo>
                    <a:pt x="54239" y="8781"/>
                  </a:lnTo>
                  <a:lnTo>
                    <a:pt x="84701" y="39044"/>
                  </a:lnTo>
                  <a:lnTo>
                    <a:pt x="125480" y="101782"/>
                  </a:lnTo>
                  <a:lnTo>
                    <a:pt x="147400" y="14635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9903336" y="1397208"/>
              <a:ext cx="98441" cy="474220"/>
            </a:xfrm>
            <a:custGeom>
              <a:avLst/>
              <a:gdLst/>
              <a:ahLst/>
              <a:cxnLst/>
              <a:rect l="0" t="0" r="0" b="0"/>
              <a:pathLst>
                <a:path w="98441" h="474220">
                  <a:moveTo>
                    <a:pt x="67151" y="403165"/>
                  </a:moveTo>
                  <a:lnTo>
                    <a:pt x="81805" y="359202"/>
                  </a:lnTo>
                  <a:lnTo>
                    <a:pt x="79123" y="339172"/>
                  </a:lnTo>
                  <a:lnTo>
                    <a:pt x="75133" y="328917"/>
                  </a:lnTo>
                  <a:lnTo>
                    <a:pt x="61340" y="314404"/>
                  </a:lnTo>
                  <a:lnTo>
                    <a:pt x="52748" y="308896"/>
                  </a:lnTo>
                  <a:lnTo>
                    <a:pt x="44681" y="307563"/>
                  </a:lnTo>
                  <a:lnTo>
                    <a:pt x="36963" y="309015"/>
                  </a:lnTo>
                  <a:lnTo>
                    <a:pt x="29478" y="312322"/>
                  </a:lnTo>
                  <a:lnTo>
                    <a:pt x="18042" y="328475"/>
                  </a:lnTo>
                  <a:lnTo>
                    <a:pt x="1168" y="376973"/>
                  </a:lnTo>
                  <a:lnTo>
                    <a:pt x="0" y="400883"/>
                  </a:lnTo>
                  <a:lnTo>
                    <a:pt x="8783" y="444828"/>
                  </a:lnTo>
                  <a:lnTo>
                    <a:pt x="23990" y="471141"/>
                  </a:lnTo>
                  <a:lnTo>
                    <a:pt x="30188" y="474219"/>
                  </a:lnTo>
                  <a:lnTo>
                    <a:pt x="36660" y="473931"/>
                  </a:lnTo>
                  <a:lnTo>
                    <a:pt x="43314" y="471399"/>
                  </a:lnTo>
                  <a:lnTo>
                    <a:pt x="63857" y="451068"/>
                  </a:lnTo>
                  <a:lnTo>
                    <a:pt x="83355" y="398286"/>
                  </a:lnTo>
                  <a:lnTo>
                    <a:pt x="95352" y="342280"/>
                  </a:lnTo>
                  <a:lnTo>
                    <a:pt x="97734" y="284909"/>
                  </a:lnTo>
                  <a:lnTo>
                    <a:pt x="98440" y="229696"/>
                  </a:lnTo>
                  <a:lnTo>
                    <a:pt x="93089" y="174707"/>
                  </a:lnTo>
                  <a:lnTo>
                    <a:pt x="84065" y="124124"/>
                  </a:lnTo>
                  <a:lnTo>
                    <a:pt x="70535" y="69365"/>
                  </a:lnTo>
                  <a:lnTo>
                    <a:pt x="47507" y="8431"/>
                  </a:lnTo>
                  <a:lnTo>
                    <a:pt x="40017" y="1969"/>
                  </a:lnTo>
                  <a:lnTo>
                    <a:pt x="31514" y="0"/>
                  </a:lnTo>
                  <a:lnTo>
                    <a:pt x="22336" y="1027"/>
                  </a:lnTo>
                  <a:lnTo>
                    <a:pt x="16217" y="7561"/>
                  </a:lnTo>
                  <a:lnTo>
                    <a:pt x="9419" y="30419"/>
                  </a:lnTo>
                  <a:lnTo>
                    <a:pt x="12290" y="84347"/>
                  </a:lnTo>
                  <a:lnTo>
                    <a:pt x="17190" y="140060"/>
                  </a:lnTo>
                  <a:lnTo>
                    <a:pt x="29077" y="196126"/>
                  </a:lnTo>
                  <a:lnTo>
                    <a:pt x="43859" y="252260"/>
                  </a:lnTo>
                  <a:lnTo>
                    <a:pt x="64976" y="308409"/>
                  </a:lnTo>
                  <a:lnTo>
                    <a:pt x="77679" y="37157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2" name="Freeform 81"/>
          <p:cNvSpPr/>
          <p:nvPr/>
        </p:nvSpPr>
        <p:spPr>
          <a:xfrm>
            <a:off x="3221720" y="3139672"/>
            <a:ext cx="105259" cy="305082"/>
          </a:xfrm>
          <a:custGeom>
            <a:avLst/>
            <a:gdLst/>
            <a:ahLst/>
            <a:cxnLst/>
            <a:rect l="0" t="0" r="0" b="0"/>
            <a:pathLst>
              <a:path w="105259" h="305082">
                <a:moveTo>
                  <a:pt x="31585" y="103105"/>
                </a:moveTo>
                <a:lnTo>
                  <a:pt x="16931" y="156133"/>
                </a:lnTo>
                <a:lnTo>
                  <a:pt x="11793" y="206343"/>
                </a:lnTo>
                <a:lnTo>
                  <a:pt x="13898" y="258201"/>
                </a:lnTo>
                <a:lnTo>
                  <a:pt x="16284" y="269673"/>
                </a:lnTo>
                <a:lnTo>
                  <a:pt x="21384" y="274982"/>
                </a:lnTo>
                <a:lnTo>
                  <a:pt x="28294" y="276181"/>
                </a:lnTo>
                <a:lnTo>
                  <a:pt x="36410" y="274641"/>
                </a:lnTo>
                <a:lnTo>
                  <a:pt x="41821" y="268935"/>
                </a:lnTo>
                <a:lnTo>
                  <a:pt x="47833" y="250116"/>
                </a:lnTo>
                <a:lnTo>
                  <a:pt x="52862" y="193842"/>
                </a:lnTo>
                <a:lnTo>
                  <a:pt x="63907" y="143385"/>
                </a:lnTo>
                <a:lnTo>
                  <a:pt x="81985" y="84363"/>
                </a:lnTo>
                <a:lnTo>
                  <a:pt x="93370" y="67089"/>
                </a:lnTo>
                <a:lnTo>
                  <a:pt x="97341" y="66226"/>
                </a:lnTo>
                <a:lnTo>
                  <a:pt x="99989" y="70330"/>
                </a:lnTo>
                <a:lnTo>
                  <a:pt x="104588" y="123269"/>
                </a:lnTo>
                <a:lnTo>
                  <a:pt x="105147" y="177321"/>
                </a:lnTo>
                <a:lnTo>
                  <a:pt x="105258" y="233058"/>
                </a:lnTo>
                <a:lnTo>
                  <a:pt x="93828" y="291707"/>
                </a:lnTo>
                <a:lnTo>
                  <a:pt x="90628" y="302539"/>
                </a:lnTo>
                <a:lnTo>
                  <a:pt x="88495" y="305081"/>
                </a:lnTo>
                <a:lnTo>
                  <a:pt x="87072" y="302096"/>
                </a:lnTo>
                <a:lnTo>
                  <a:pt x="84602" y="249932"/>
                </a:lnTo>
                <a:lnTo>
                  <a:pt x="84302" y="188953"/>
                </a:lnTo>
                <a:lnTo>
                  <a:pt x="84242" y="131501"/>
                </a:lnTo>
                <a:lnTo>
                  <a:pt x="81898" y="125545"/>
                </a:lnTo>
                <a:lnTo>
                  <a:pt x="77995" y="125084"/>
                </a:lnTo>
                <a:lnTo>
                  <a:pt x="73054" y="128286"/>
                </a:lnTo>
                <a:lnTo>
                  <a:pt x="67563" y="144322"/>
                </a:lnTo>
                <a:lnTo>
                  <a:pt x="52860" y="198334"/>
                </a:lnTo>
                <a:lnTo>
                  <a:pt x="37001" y="256923"/>
                </a:lnTo>
                <a:lnTo>
                  <a:pt x="33190" y="290100"/>
                </a:lnTo>
                <a:lnTo>
                  <a:pt x="32655" y="288600"/>
                </a:lnTo>
                <a:lnTo>
                  <a:pt x="31726" y="229438"/>
                </a:lnTo>
                <a:lnTo>
                  <a:pt x="31648" y="188108"/>
                </a:lnTo>
                <a:lnTo>
                  <a:pt x="31613" y="142444"/>
                </a:lnTo>
                <a:lnTo>
                  <a:pt x="31598" y="97192"/>
                </a:lnTo>
                <a:lnTo>
                  <a:pt x="31589" y="40002"/>
                </a:lnTo>
                <a:lnTo>
                  <a:pt x="31587" y="7989"/>
                </a:lnTo>
                <a:lnTo>
                  <a:pt x="33926" y="1089"/>
                </a:lnTo>
                <a:lnTo>
                  <a:pt x="37825" y="0"/>
                </a:lnTo>
                <a:lnTo>
                  <a:pt x="42764" y="2783"/>
                </a:lnTo>
                <a:lnTo>
                  <a:pt x="46057" y="9317"/>
                </a:lnTo>
                <a:lnTo>
                  <a:pt x="51775" y="72066"/>
                </a:lnTo>
                <a:lnTo>
                  <a:pt x="52471" y="131765"/>
                </a:lnTo>
                <a:lnTo>
                  <a:pt x="52566" y="164586"/>
                </a:lnTo>
                <a:lnTo>
                  <a:pt x="49082" y="174508"/>
                </a:lnTo>
                <a:lnTo>
                  <a:pt x="43250" y="179953"/>
                </a:lnTo>
                <a:lnTo>
                  <a:pt x="35852" y="182413"/>
                </a:lnTo>
                <a:lnTo>
                  <a:pt x="21394" y="182027"/>
                </a:lnTo>
                <a:lnTo>
                  <a:pt x="0" y="176804"/>
                </a:lnTo>
              </a:path>
            </a:pathLst>
          </a:custGeom>
          <a:ln w="38100" cap="flat" cmpd="sng" algn="ctr">
            <a:solidFill>
              <a:srgbClr val="C0C0C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5" name="Group 84"/>
          <p:cNvGrpSpPr/>
          <p:nvPr/>
        </p:nvGrpSpPr>
        <p:grpSpPr>
          <a:xfrm>
            <a:off x="2969036" y="3214151"/>
            <a:ext cx="418213" cy="227323"/>
            <a:chOff x="2969036" y="3214151"/>
            <a:chExt cx="418213" cy="227323"/>
          </a:xfrm>
        </p:grpSpPr>
        <p:sp>
          <p:nvSpPr>
            <p:cNvPr id="83" name="Freeform 82"/>
            <p:cNvSpPr/>
            <p:nvPr/>
          </p:nvSpPr>
          <p:spPr>
            <a:xfrm>
              <a:off x="2969036" y="342176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127000" cap="flat" cmpd="sng" algn="ctr">
              <a:solidFill>
                <a:srgbClr val="C0C0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3101444" y="3214151"/>
              <a:ext cx="285805" cy="227323"/>
            </a:xfrm>
            <a:custGeom>
              <a:avLst/>
              <a:gdLst/>
              <a:ahLst/>
              <a:cxnLst/>
              <a:rect l="0" t="0" r="0" b="0"/>
              <a:pathLst>
                <a:path w="285805" h="227323">
                  <a:moveTo>
                    <a:pt x="130804" y="39154"/>
                  </a:moveTo>
                  <a:lnTo>
                    <a:pt x="70864" y="59452"/>
                  </a:lnTo>
                  <a:lnTo>
                    <a:pt x="53081" y="75082"/>
                  </a:lnTo>
                  <a:lnTo>
                    <a:pt x="17300" y="128703"/>
                  </a:lnTo>
                  <a:lnTo>
                    <a:pt x="10168" y="149924"/>
                  </a:lnTo>
                  <a:lnTo>
                    <a:pt x="0" y="196085"/>
                  </a:lnTo>
                  <a:lnTo>
                    <a:pt x="2658" y="203436"/>
                  </a:lnTo>
                  <a:lnTo>
                    <a:pt x="9108" y="208337"/>
                  </a:lnTo>
                  <a:lnTo>
                    <a:pt x="18088" y="211605"/>
                  </a:lnTo>
                  <a:lnTo>
                    <a:pt x="27584" y="209103"/>
                  </a:lnTo>
                  <a:lnTo>
                    <a:pt x="72845" y="170127"/>
                  </a:lnTo>
                  <a:lnTo>
                    <a:pt x="116608" y="108860"/>
                  </a:lnTo>
                  <a:lnTo>
                    <a:pt x="123680" y="105512"/>
                  </a:lnTo>
                  <a:lnTo>
                    <a:pt x="130734" y="105620"/>
                  </a:lnTo>
                  <a:lnTo>
                    <a:pt x="137776" y="108031"/>
                  </a:lnTo>
                  <a:lnTo>
                    <a:pt x="142471" y="115488"/>
                  </a:lnTo>
                  <a:lnTo>
                    <a:pt x="150006" y="166363"/>
                  </a:lnTo>
                  <a:lnTo>
                    <a:pt x="150624" y="180112"/>
                  </a:lnTo>
                  <a:lnTo>
                    <a:pt x="152207" y="184599"/>
                  </a:lnTo>
                  <a:lnTo>
                    <a:pt x="154431" y="182911"/>
                  </a:lnTo>
                  <a:lnTo>
                    <a:pt x="176264" y="135786"/>
                  </a:lnTo>
                  <a:lnTo>
                    <a:pt x="206114" y="96723"/>
                  </a:lnTo>
                  <a:lnTo>
                    <a:pt x="211069" y="73709"/>
                  </a:lnTo>
                  <a:lnTo>
                    <a:pt x="213560" y="69210"/>
                  </a:lnTo>
                  <a:lnTo>
                    <a:pt x="216390" y="69720"/>
                  </a:lnTo>
                  <a:lnTo>
                    <a:pt x="219447" y="73570"/>
                  </a:lnTo>
                  <a:lnTo>
                    <a:pt x="224756" y="134399"/>
                  </a:lnTo>
                  <a:lnTo>
                    <a:pt x="218219" y="196929"/>
                  </a:lnTo>
                  <a:lnTo>
                    <a:pt x="215976" y="227322"/>
                  </a:lnTo>
                  <a:lnTo>
                    <a:pt x="215115" y="176335"/>
                  </a:lnTo>
                  <a:lnTo>
                    <a:pt x="215048" y="122750"/>
                  </a:lnTo>
                  <a:lnTo>
                    <a:pt x="220625" y="67105"/>
                  </a:lnTo>
                  <a:lnTo>
                    <a:pt x="234161" y="20629"/>
                  </a:lnTo>
                  <a:lnTo>
                    <a:pt x="245371" y="3235"/>
                  </a:lnTo>
                  <a:lnTo>
                    <a:pt x="251636" y="0"/>
                  </a:lnTo>
                  <a:lnTo>
                    <a:pt x="258152" y="183"/>
                  </a:lnTo>
                  <a:lnTo>
                    <a:pt x="264836" y="2645"/>
                  </a:lnTo>
                  <a:lnTo>
                    <a:pt x="275382" y="14739"/>
                  </a:lnTo>
                  <a:lnTo>
                    <a:pt x="282799" y="32982"/>
                  </a:lnTo>
                  <a:lnTo>
                    <a:pt x="285804" y="68391"/>
                  </a:lnTo>
                  <a:lnTo>
                    <a:pt x="279436" y="128662"/>
                  </a:lnTo>
                  <a:lnTo>
                    <a:pt x="278203" y="154968"/>
                  </a:lnTo>
                </a:path>
              </a:pathLst>
            </a:custGeom>
            <a:ln w="127000" cap="flat" cmpd="sng" algn="ctr">
              <a:solidFill>
                <a:srgbClr val="C0C0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9" name="Group 88"/>
          <p:cNvGrpSpPr/>
          <p:nvPr/>
        </p:nvGrpSpPr>
        <p:grpSpPr>
          <a:xfrm>
            <a:off x="3800788" y="3158549"/>
            <a:ext cx="1405952" cy="815584"/>
            <a:chOff x="3800788" y="3158549"/>
            <a:chExt cx="1405952" cy="815584"/>
          </a:xfrm>
        </p:grpSpPr>
        <p:sp>
          <p:nvSpPr>
            <p:cNvPr id="86" name="Freeform 85"/>
            <p:cNvSpPr/>
            <p:nvPr/>
          </p:nvSpPr>
          <p:spPr>
            <a:xfrm>
              <a:off x="3800788" y="3273922"/>
              <a:ext cx="336881" cy="223172"/>
            </a:xfrm>
            <a:custGeom>
              <a:avLst/>
              <a:gdLst/>
              <a:ahLst/>
              <a:cxnLst/>
              <a:rect l="0" t="0" r="0" b="0"/>
              <a:pathLst>
                <a:path w="336881" h="223172">
                  <a:moveTo>
                    <a:pt x="168455" y="32026"/>
                  </a:moveTo>
                  <a:lnTo>
                    <a:pt x="227018" y="81524"/>
                  </a:lnTo>
                  <a:lnTo>
                    <a:pt x="247905" y="89120"/>
                  </a:lnTo>
                  <a:lnTo>
                    <a:pt x="260027" y="91145"/>
                  </a:lnTo>
                  <a:lnTo>
                    <a:pt x="269277" y="88986"/>
                  </a:lnTo>
                  <a:lnTo>
                    <a:pt x="276614" y="84038"/>
                  </a:lnTo>
                  <a:lnTo>
                    <a:pt x="323042" y="35498"/>
                  </a:lnTo>
                  <a:lnTo>
                    <a:pt x="330747" y="15242"/>
                  </a:lnTo>
                  <a:lnTo>
                    <a:pt x="332802" y="3289"/>
                  </a:lnTo>
                  <a:lnTo>
                    <a:pt x="334172" y="0"/>
                  </a:lnTo>
                  <a:lnTo>
                    <a:pt x="335085" y="2486"/>
                  </a:lnTo>
                  <a:lnTo>
                    <a:pt x="336751" y="65640"/>
                  </a:lnTo>
                  <a:lnTo>
                    <a:pt x="336880" y="120164"/>
                  </a:lnTo>
                  <a:lnTo>
                    <a:pt x="331313" y="156407"/>
                  </a:lnTo>
                  <a:lnTo>
                    <a:pt x="316665" y="183783"/>
                  </a:lnTo>
                  <a:lnTo>
                    <a:pt x="308206" y="189349"/>
                  </a:lnTo>
                  <a:lnTo>
                    <a:pt x="286329" y="195534"/>
                  </a:lnTo>
                  <a:lnTo>
                    <a:pt x="276283" y="194844"/>
                  </a:lnTo>
                  <a:lnTo>
                    <a:pt x="258883" y="187838"/>
                  </a:lnTo>
                  <a:lnTo>
                    <a:pt x="253307" y="179184"/>
                  </a:lnTo>
                  <a:lnTo>
                    <a:pt x="245459" y="140229"/>
                  </a:lnTo>
                  <a:lnTo>
                    <a:pt x="242808" y="84552"/>
                  </a:lnTo>
                  <a:lnTo>
                    <a:pt x="242284" y="28493"/>
                  </a:lnTo>
                  <a:lnTo>
                    <a:pt x="237561" y="23822"/>
                  </a:lnTo>
                  <a:lnTo>
                    <a:pt x="229734" y="25387"/>
                  </a:lnTo>
                  <a:lnTo>
                    <a:pt x="189139" y="55930"/>
                  </a:lnTo>
                  <a:lnTo>
                    <a:pt x="174528" y="78525"/>
                  </a:lnTo>
                  <a:lnTo>
                    <a:pt x="153487" y="114433"/>
                  </a:lnTo>
                  <a:lnTo>
                    <a:pt x="115445" y="162591"/>
                  </a:lnTo>
                  <a:lnTo>
                    <a:pt x="101033" y="220477"/>
                  </a:lnTo>
                  <a:lnTo>
                    <a:pt x="97771" y="223171"/>
                  </a:lnTo>
                  <a:lnTo>
                    <a:pt x="94426" y="220287"/>
                  </a:lnTo>
                  <a:lnTo>
                    <a:pt x="91026" y="213685"/>
                  </a:lnTo>
                  <a:lnTo>
                    <a:pt x="82003" y="159528"/>
                  </a:lnTo>
                  <a:lnTo>
                    <a:pt x="74792" y="97472"/>
                  </a:lnTo>
                  <a:lnTo>
                    <a:pt x="70795" y="45430"/>
                  </a:lnTo>
                  <a:lnTo>
                    <a:pt x="68253" y="33943"/>
                  </a:lnTo>
                  <a:lnTo>
                    <a:pt x="64219" y="28625"/>
                  </a:lnTo>
                  <a:lnTo>
                    <a:pt x="59191" y="27419"/>
                  </a:lnTo>
                  <a:lnTo>
                    <a:pt x="53498" y="28954"/>
                  </a:lnTo>
                  <a:lnTo>
                    <a:pt x="48534" y="33488"/>
                  </a:lnTo>
                  <a:lnTo>
                    <a:pt x="12893" y="87565"/>
                  </a:lnTo>
                  <a:lnTo>
                    <a:pt x="5730" y="108183"/>
                  </a:lnTo>
                  <a:lnTo>
                    <a:pt x="1131" y="159547"/>
                  </a:lnTo>
                  <a:lnTo>
                    <a:pt x="148" y="218185"/>
                  </a:lnTo>
                  <a:lnTo>
                    <a:pt x="12" y="159580"/>
                  </a:lnTo>
                  <a:lnTo>
                    <a:pt x="2" y="105272"/>
                  </a:lnTo>
                  <a:lnTo>
                    <a:pt x="0" y="49484"/>
                  </a:lnTo>
                  <a:lnTo>
                    <a:pt x="0" y="2762"/>
                  </a:lnTo>
                  <a:lnTo>
                    <a:pt x="1169" y="60094"/>
                  </a:lnTo>
                  <a:lnTo>
                    <a:pt x="11452" y="116252"/>
                  </a:lnTo>
                  <a:lnTo>
                    <a:pt x="19159" y="172406"/>
                  </a:lnTo>
                  <a:lnTo>
                    <a:pt x="23333" y="188003"/>
                  </a:lnTo>
                  <a:lnTo>
                    <a:pt x="31585" y="200482"/>
                  </a:lnTo>
                </a:path>
              </a:pathLst>
            </a:custGeom>
            <a:ln w="127000" cap="flat" cmpd="sng" algn="ctr">
              <a:solidFill>
                <a:srgbClr val="C0C0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4694003" y="3732015"/>
              <a:ext cx="296505" cy="242118"/>
            </a:xfrm>
            <a:custGeom>
              <a:avLst/>
              <a:gdLst/>
              <a:ahLst/>
              <a:cxnLst/>
              <a:rect l="0" t="0" r="0" b="0"/>
              <a:pathLst>
                <a:path w="296505" h="242118">
                  <a:moveTo>
                    <a:pt x="296504" y="131943"/>
                  </a:moveTo>
                  <a:lnTo>
                    <a:pt x="243965" y="194361"/>
                  </a:lnTo>
                  <a:lnTo>
                    <a:pt x="236911" y="201631"/>
                  </a:lnTo>
                  <a:lnTo>
                    <a:pt x="229870" y="202968"/>
                  </a:lnTo>
                  <a:lnTo>
                    <a:pt x="222836" y="200350"/>
                  </a:lnTo>
                  <a:lnTo>
                    <a:pt x="215806" y="195095"/>
                  </a:lnTo>
                  <a:lnTo>
                    <a:pt x="204877" y="173659"/>
                  </a:lnTo>
                  <a:lnTo>
                    <a:pt x="193917" y="117827"/>
                  </a:lnTo>
                  <a:lnTo>
                    <a:pt x="192019" y="75768"/>
                  </a:lnTo>
                  <a:lnTo>
                    <a:pt x="190583" y="71096"/>
                  </a:lnTo>
                  <a:lnTo>
                    <a:pt x="188455" y="72661"/>
                  </a:lnTo>
                  <a:lnTo>
                    <a:pt x="185867" y="78384"/>
                  </a:lnTo>
                  <a:lnTo>
                    <a:pt x="128353" y="140378"/>
                  </a:lnTo>
                  <a:lnTo>
                    <a:pt x="71908" y="198542"/>
                  </a:lnTo>
                  <a:lnTo>
                    <a:pt x="36803" y="239297"/>
                  </a:lnTo>
                  <a:lnTo>
                    <a:pt x="35633" y="242117"/>
                  </a:lnTo>
                  <a:lnTo>
                    <a:pt x="55851" y="224546"/>
                  </a:lnTo>
                  <a:lnTo>
                    <a:pt x="114748" y="166262"/>
                  </a:lnTo>
                  <a:lnTo>
                    <a:pt x="159086" y="113549"/>
                  </a:lnTo>
                  <a:lnTo>
                    <a:pt x="195401" y="61196"/>
                  </a:lnTo>
                  <a:lnTo>
                    <a:pt x="201026" y="49683"/>
                  </a:lnTo>
                  <a:lnTo>
                    <a:pt x="201267" y="45518"/>
                  </a:lnTo>
                  <a:lnTo>
                    <a:pt x="197918" y="46250"/>
                  </a:lnTo>
                  <a:lnTo>
                    <a:pt x="137041" y="100928"/>
                  </a:lnTo>
                  <a:lnTo>
                    <a:pt x="81337" y="144553"/>
                  </a:lnTo>
                  <a:lnTo>
                    <a:pt x="34810" y="168793"/>
                  </a:lnTo>
                  <a:lnTo>
                    <a:pt x="23776" y="177566"/>
                  </a:lnTo>
                  <a:lnTo>
                    <a:pt x="15249" y="179906"/>
                  </a:lnTo>
                  <a:lnTo>
                    <a:pt x="8396" y="177956"/>
                  </a:lnTo>
                  <a:lnTo>
                    <a:pt x="2656" y="173147"/>
                  </a:lnTo>
                  <a:lnTo>
                    <a:pt x="0" y="166431"/>
                  </a:lnTo>
                  <a:lnTo>
                    <a:pt x="168" y="149611"/>
                  </a:lnTo>
                  <a:lnTo>
                    <a:pt x="10381" y="133557"/>
                  </a:lnTo>
                  <a:lnTo>
                    <a:pt x="39945" y="98597"/>
                  </a:lnTo>
                  <a:lnTo>
                    <a:pt x="45916" y="96844"/>
                  </a:lnTo>
                  <a:lnTo>
                    <a:pt x="51067" y="100355"/>
                  </a:lnTo>
                  <a:lnTo>
                    <a:pt x="55670" y="107375"/>
                  </a:lnTo>
                  <a:lnTo>
                    <a:pt x="56400" y="115564"/>
                  </a:lnTo>
                  <a:lnTo>
                    <a:pt x="50971" y="134022"/>
                  </a:lnTo>
                  <a:lnTo>
                    <a:pt x="34761" y="164145"/>
                  </a:lnTo>
                  <a:lnTo>
                    <a:pt x="31932" y="167449"/>
                  </a:lnTo>
                  <a:lnTo>
                    <a:pt x="31215" y="166142"/>
                  </a:lnTo>
                  <a:lnTo>
                    <a:pt x="38471" y="138828"/>
                  </a:lnTo>
                  <a:lnTo>
                    <a:pt x="74355" y="92469"/>
                  </a:lnTo>
                  <a:lnTo>
                    <a:pt x="109193" y="53912"/>
                  </a:lnTo>
                  <a:lnTo>
                    <a:pt x="118888" y="35262"/>
                  </a:lnTo>
                  <a:lnTo>
                    <a:pt x="123112" y="32394"/>
                  </a:lnTo>
                  <a:lnTo>
                    <a:pt x="127097" y="33992"/>
                  </a:lnTo>
                  <a:lnTo>
                    <a:pt x="163595" y="69416"/>
                  </a:lnTo>
                  <a:lnTo>
                    <a:pt x="180112" y="84266"/>
                  </a:lnTo>
                  <a:lnTo>
                    <a:pt x="191352" y="102564"/>
                  </a:lnTo>
                  <a:lnTo>
                    <a:pt x="198668" y="138186"/>
                  </a:lnTo>
                  <a:lnTo>
                    <a:pt x="196185" y="147803"/>
                  </a:lnTo>
                  <a:lnTo>
                    <a:pt x="191020" y="155385"/>
                  </a:lnTo>
                  <a:lnTo>
                    <a:pt x="184068" y="161609"/>
                  </a:lnTo>
                  <a:lnTo>
                    <a:pt x="163864" y="168525"/>
                  </a:lnTo>
                  <a:lnTo>
                    <a:pt x="151926" y="170369"/>
                  </a:lnTo>
                  <a:lnTo>
                    <a:pt x="132422" y="166179"/>
                  </a:lnTo>
                  <a:lnTo>
                    <a:pt x="73582" y="130052"/>
                  </a:lnTo>
                  <a:lnTo>
                    <a:pt x="48869" y="107206"/>
                  </a:lnTo>
                  <a:lnTo>
                    <a:pt x="40215" y="85074"/>
                  </a:lnTo>
                  <a:lnTo>
                    <a:pt x="34659" y="32738"/>
                  </a:lnTo>
                  <a:lnTo>
                    <a:pt x="40139" y="11423"/>
                  </a:lnTo>
                  <a:lnTo>
                    <a:pt x="44875" y="2463"/>
                  </a:lnTo>
                  <a:lnTo>
                    <a:pt x="50373" y="0"/>
                  </a:lnTo>
                  <a:lnTo>
                    <a:pt x="56378" y="1867"/>
                  </a:lnTo>
                  <a:lnTo>
                    <a:pt x="62720" y="6621"/>
                  </a:lnTo>
                  <a:lnTo>
                    <a:pt x="99857" y="62213"/>
                  </a:lnTo>
                  <a:lnTo>
                    <a:pt x="108890" y="81065"/>
                  </a:lnTo>
                  <a:lnTo>
                    <a:pt x="114963" y="122587"/>
                  </a:lnTo>
                  <a:lnTo>
                    <a:pt x="108850" y="177114"/>
                  </a:lnTo>
                  <a:lnTo>
                    <a:pt x="106991" y="195114"/>
                  </a:lnTo>
                </a:path>
              </a:pathLst>
            </a:custGeom>
            <a:ln w="127000" cap="flat" cmpd="sng" algn="ctr">
              <a:solidFill>
                <a:srgbClr val="C0C0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4868776" y="3158549"/>
              <a:ext cx="337964" cy="155347"/>
            </a:xfrm>
            <a:custGeom>
              <a:avLst/>
              <a:gdLst/>
              <a:ahLst/>
              <a:cxnLst/>
              <a:rect l="0" t="0" r="0" b="0"/>
              <a:pathLst>
                <a:path w="337964" h="155347">
                  <a:moveTo>
                    <a:pt x="332301" y="0"/>
                  </a:moveTo>
                  <a:lnTo>
                    <a:pt x="273685" y="14654"/>
                  </a:lnTo>
                  <a:lnTo>
                    <a:pt x="219511" y="19792"/>
                  </a:lnTo>
                  <a:lnTo>
                    <a:pt x="163749" y="20807"/>
                  </a:lnTo>
                  <a:lnTo>
                    <a:pt x="102086" y="21008"/>
                  </a:lnTo>
                  <a:lnTo>
                    <a:pt x="56509" y="21042"/>
                  </a:lnTo>
                  <a:lnTo>
                    <a:pt x="49004" y="23387"/>
                  </a:lnTo>
                  <a:lnTo>
                    <a:pt x="46340" y="27289"/>
                  </a:lnTo>
                  <a:lnTo>
                    <a:pt x="46904" y="32231"/>
                  </a:lnTo>
                  <a:lnTo>
                    <a:pt x="50789" y="36695"/>
                  </a:lnTo>
                  <a:lnTo>
                    <a:pt x="64465" y="44775"/>
                  </a:lnTo>
                  <a:lnTo>
                    <a:pt x="123433" y="51606"/>
                  </a:lnTo>
                  <a:lnTo>
                    <a:pt x="178219" y="52438"/>
                  </a:lnTo>
                  <a:lnTo>
                    <a:pt x="240167" y="53772"/>
                  </a:lnTo>
                  <a:lnTo>
                    <a:pt x="265617" y="58214"/>
                  </a:lnTo>
                  <a:lnTo>
                    <a:pt x="299675" y="78470"/>
                  </a:lnTo>
                  <a:lnTo>
                    <a:pt x="326404" y="101109"/>
                  </a:lnTo>
                  <a:lnTo>
                    <a:pt x="335529" y="121756"/>
                  </a:lnTo>
                  <a:lnTo>
                    <a:pt x="337963" y="133813"/>
                  </a:lnTo>
                  <a:lnTo>
                    <a:pt x="334906" y="141851"/>
                  </a:lnTo>
                  <a:lnTo>
                    <a:pt x="328188" y="147210"/>
                  </a:lnTo>
                  <a:lnTo>
                    <a:pt x="308247" y="153164"/>
                  </a:lnTo>
                  <a:lnTo>
                    <a:pt x="271881" y="155346"/>
                  </a:lnTo>
                  <a:lnTo>
                    <a:pt x="216850" y="143087"/>
                  </a:lnTo>
                  <a:lnTo>
                    <a:pt x="155560" y="134569"/>
                  </a:lnTo>
                  <a:lnTo>
                    <a:pt x="102139" y="117850"/>
                  </a:lnTo>
                  <a:lnTo>
                    <a:pt x="77582" y="99129"/>
                  </a:lnTo>
                  <a:lnTo>
                    <a:pt x="35618" y="57421"/>
                  </a:lnTo>
                  <a:lnTo>
                    <a:pt x="26888" y="54658"/>
                  </a:lnTo>
                  <a:lnTo>
                    <a:pt x="18728" y="55156"/>
                  </a:lnTo>
                  <a:lnTo>
                    <a:pt x="10949" y="57828"/>
                  </a:lnTo>
                  <a:lnTo>
                    <a:pt x="5762" y="64288"/>
                  </a:lnTo>
                  <a:lnTo>
                    <a:pt x="0" y="83944"/>
                  </a:lnTo>
                  <a:lnTo>
                    <a:pt x="1972" y="92228"/>
                  </a:lnTo>
                  <a:lnTo>
                    <a:pt x="6797" y="98920"/>
                  </a:lnTo>
                  <a:lnTo>
                    <a:pt x="21516" y="109475"/>
                  </a:lnTo>
                  <a:lnTo>
                    <a:pt x="49534" y="120824"/>
                  </a:lnTo>
                  <a:lnTo>
                    <a:pt x="90146" y="126342"/>
                  </a:lnTo>
                </a:path>
              </a:pathLst>
            </a:custGeom>
            <a:ln w="127000" cap="flat" cmpd="sng" algn="ctr">
              <a:solidFill>
                <a:srgbClr val="C0C0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0" name="Freeform 89"/>
          <p:cNvSpPr/>
          <p:nvPr/>
        </p:nvSpPr>
        <p:spPr>
          <a:xfrm>
            <a:off x="2370420" y="1087032"/>
            <a:ext cx="632185" cy="1997819"/>
          </a:xfrm>
          <a:custGeom>
            <a:avLst/>
            <a:gdLst/>
            <a:ahLst/>
            <a:cxnLst/>
            <a:rect l="0" t="0" r="0" b="0"/>
            <a:pathLst>
              <a:path w="632185" h="1997819">
                <a:moveTo>
                  <a:pt x="461745" y="1997818"/>
                </a:moveTo>
                <a:lnTo>
                  <a:pt x="446104" y="1979837"/>
                </a:lnTo>
                <a:lnTo>
                  <a:pt x="421312" y="1939254"/>
                </a:lnTo>
                <a:lnTo>
                  <a:pt x="390925" y="1900086"/>
                </a:lnTo>
                <a:lnTo>
                  <a:pt x="375251" y="1873714"/>
                </a:lnTo>
                <a:lnTo>
                  <a:pt x="321277" y="1815411"/>
                </a:lnTo>
                <a:lnTo>
                  <a:pt x="301452" y="1793123"/>
                </a:lnTo>
                <a:lnTo>
                  <a:pt x="267745" y="1742602"/>
                </a:lnTo>
                <a:lnTo>
                  <a:pt x="219533" y="1684215"/>
                </a:lnTo>
                <a:lnTo>
                  <a:pt x="170454" y="1623896"/>
                </a:lnTo>
                <a:lnTo>
                  <a:pt x="130877" y="1563709"/>
                </a:lnTo>
                <a:lnTo>
                  <a:pt x="75662" y="1506529"/>
                </a:lnTo>
                <a:lnTo>
                  <a:pt x="27735" y="1456187"/>
                </a:lnTo>
                <a:lnTo>
                  <a:pt x="6126" y="1407606"/>
                </a:lnTo>
                <a:lnTo>
                  <a:pt x="0" y="1357580"/>
                </a:lnTo>
                <a:lnTo>
                  <a:pt x="1909" y="1305758"/>
                </a:lnTo>
                <a:lnTo>
                  <a:pt x="16489" y="1250666"/>
                </a:lnTo>
                <a:lnTo>
                  <a:pt x="27046" y="1205134"/>
                </a:lnTo>
                <a:lnTo>
                  <a:pt x="38083" y="1145994"/>
                </a:lnTo>
                <a:lnTo>
                  <a:pt x="49184" y="1086907"/>
                </a:lnTo>
                <a:lnTo>
                  <a:pt x="62330" y="1026743"/>
                </a:lnTo>
                <a:lnTo>
                  <a:pt x="70243" y="972559"/>
                </a:lnTo>
                <a:lnTo>
                  <a:pt x="74402" y="962192"/>
                </a:lnTo>
                <a:lnTo>
                  <a:pt x="88382" y="947554"/>
                </a:lnTo>
                <a:lnTo>
                  <a:pt x="97023" y="944352"/>
                </a:lnTo>
                <a:lnTo>
                  <a:pt x="115983" y="943914"/>
                </a:lnTo>
                <a:lnTo>
                  <a:pt x="170288" y="953162"/>
                </a:lnTo>
                <a:lnTo>
                  <a:pt x="229172" y="963594"/>
                </a:lnTo>
                <a:lnTo>
                  <a:pt x="288225" y="974615"/>
                </a:lnTo>
                <a:lnTo>
                  <a:pt x="348385" y="984631"/>
                </a:lnTo>
                <a:lnTo>
                  <a:pt x="408039" y="992825"/>
                </a:lnTo>
                <a:lnTo>
                  <a:pt x="429687" y="990414"/>
                </a:lnTo>
                <a:lnTo>
                  <a:pt x="436864" y="984624"/>
                </a:lnTo>
                <a:lnTo>
                  <a:pt x="454916" y="934346"/>
                </a:lnTo>
                <a:lnTo>
                  <a:pt x="460396" y="883901"/>
                </a:lnTo>
                <a:lnTo>
                  <a:pt x="467157" y="820520"/>
                </a:lnTo>
                <a:lnTo>
                  <a:pt x="471263" y="768480"/>
                </a:lnTo>
                <a:lnTo>
                  <a:pt x="472074" y="713141"/>
                </a:lnTo>
                <a:lnTo>
                  <a:pt x="477824" y="662738"/>
                </a:lnTo>
                <a:lnTo>
                  <a:pt x="492506" y="635306"/>
                </a:lnTo>
                <a:lnTo>
                  <a:pt x="522150" y="594761"/>
                </a:lnTo>
                <a:lnTo>
                  <a:pt x="537745" y="568242"/>
                </a:lnTo>
                <a:lnTo>
                  <a:pt x="574641" y="512577"/>
                </a:lnTo>
                <a:lnTo>
                  <a:pt x="582111" y="490751"/>
                </a:lnTo>
                <a:lnTo>
                  <a:pt x="585432" y="465453"/>
                </a:lnTo>
                <a:lnTo>
                  <a:pt x="580668" y="444851"/>
                </a:lnTo>
                <a:lnTo>
                  <a:pt x="564135" y="406972"/>
                </a:lnTo>
                <a:lnTo>
                  <a:pt x="558763" y="370531"/>
                </a:lnTo>
                <a:lnTo>
                  <a:pt x="568252" y="310748"/>
                </a:lnTo>
                <a:lnTo>
                  <a:pt x="584739" y="249973"/>
                </a:lnTo>
                <a:lnTo>
                  <a:pt x="595528" y="196728"/>
                </a:lnTo>
                <a:lnTo>
                  <a:pt x="598006" y="141151"/>
                </a:lnTo>
                <a:lnTo>
                  <a:pt x="606869" y="79417"/>
                </a:lnTo>
                <a:lnTo>
                  <a:pt x="614284" y="30631"/>
                </a:lnTo>
                <a:lnTo>
                  <a:pt x="629255" y="3479"/>
                </a:lnTo>
                <a:lnTo>
                  <a:pt x="632184" y="0"/>
                </a:lnTo>
              </a:path>
            </a:pathLst>
          </a:custGeom>
          <a:ln w="38100" cap="flat" cmpd="sng" algn="ctr">
            <a:solidFill>
              <a:srgbClr val="FF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1" name="Freeform 90"/>
          <p:cNvSpPr/>
          <p:nvPr/>
        </p:nvSpPr>
        <p:spPr>
          <a:xfrm>
            <a:off x="2995032" y="1060239"/>
            <a:ext cx="1447907" cy="1856156"/>
          </a:xfrm>
          <a:custGeom>
            <a:avLst/>
            <a:gdLst/>
            <a:ahLst/>
            <a:cxnLst/>
            <a:rect l="0" t="0" r="0" b="0"/>
            <a:pathLst>
              <a:path w="1447907" h="1856156">
                <a:moveTo>
                  <a:pt x="5589" y="34724"/>
                </a:moveTo>
                <a:lnTo>
                  <a:pt x="0" y="17957"/>
                </a:lnTo>
                <a:lnTo>
                  <a:pt x="1863" y="11848"/>
                </a:lnTo>
                <a:lnTo>
                  <a:pt x="6615" y="6605"/>
                </a:lnTo>
                <a:lnTo>
                  <a:pt x="13292" y="1940"/>
                </a:lnTo>
                <a:lnTo>
                  <a:pt x="21253" y="0"/>
                </a:lnTo>
                <a:lnTo>
                  <a:pt x="75026" y="2494"/>
                </a:lnTo>
                <a:lnTo>
                  <a:pt x="131370" y="14507"/>
                </a:lnTo>
                <a:lnTo>
                  <a:pt x="152739" y="18720"/>
                </a:lnTo>
                <a:lnTo>
                  <a:pt x="195053" y="18131"/>
                </a:lnTo>
                <a:lnTo>
                  <a:pt x="254974" y="24567"/>
                </a:lnTo>
                <a:lnTo>
                  <a:pt x="316070" y="33156"/>
                </a:lnTo>
                <a:lnTo>
                  <a:pt x="376499" y="42851"/>
                </a:lnTo>
                <a:lnTo>
                  <a:pt x="430715" y="44778"/>
                </a:lnTo>
                <a:lnTo>
                  <a:pt x="485315" y="46329"/>
                </a:lnTo>
                <a:lnTo>
                  <a:pt x="541939" y="59895"/>
                </a:lnTo>
                <a:lnTo>
                  <a:pt x="592943" y="65043"/>
                </a:lnTo>
                <a:lnTo>
                  <a:pt x="648078" y="66059"/>
                </a:lnTo>
                <a:lnTo>
                  <a:pt x="710815" y="73512"/>
                </a:lnTo>
                <a:lnTo>
                  <a:pt x="772528" y="81990"/>
                </a:lnTo>
                <a:lnTo>
                  <a:pt x="824365" y="86305"/>
                </a:lnTo>
                <a:lnTo>
                  <a:pt x="876545" y="90277"/>
                </a:lnTo>
                <a:lnTo>
                  <a:pt x="926583" y="96390"/>
                </a:lnTo>
                <a:lnTo>
                  <a:pt x="980357" y="98768"/>
                </a:lnTo>
                <a:lnTo>
                  <a:pt x="1042394" y="112510"/>
                </a:lnTo>
                <a:lnTo>
                  <a:pt x="1097341" y="124915"/>
                </a:lnTo>
                <a:lnTo>
                  <a:pt x="1150135" y="131699"/>
                </a:lnTo>
                <a:lnTo>
                  <a:pt x="1194705" y="143957"/>
                </a:lnTo>
                <a:lnTo>
                  <a:pt x="1203095" y="149660"/>
                </a:lnTo>
                <a:lnTo>
                  <a:pt x="1215538" y="165355"/>
                </a:lnTo>
                <a:lnTo>
                  <a:pt x="1240552" y="224614"/>
                </a:lnTo>
                <a:lnTo>
                  <a:pt x="1246490" y="274831"/>
                </a:lnTo>
                <a:lnTo>
                  <a:pt x="1247664" y="329811"/>
                </a:lnTo>
                <a:lnTo>
                  <a:pt x="1247895" y="385731"/>
                </a:lnTo>
                <a:lnTo>
                  <a:pt x="1247941" y="441837"/>
                </a:lnTo>
                <a:lnTo>
                  <a:pt x="1244830" y="494861"/>
                </a:lnTo>
                <a:lnTo>
                  <a:pt x="1237229" y="557446"/>
                </a:lnTo>
                <a:lnTo>
                  <a:pt x="1228487" y="618893"/>
                </a:lnTo>
                <a:lnTo>
                  <a:pt x="1227210" y="673768"/>
                </a:lnTo>
                <a:lnTo>
                  <a:pt x="1226957" y="729667"/>
                </a:lnTo>
                <a:lnTo>
                  <a:pt x="1226907" y="785770"/>
                </a:lnTo>
                <a:lnTo>
                  <a:pt x="1228067" y="840742"/>
                </a:lnTo>
                <a:lnTo>
                  <a:pt x="1235960" y="903034"/>
                </a:lnTo>
                <a:lnTo>
                  <a:pt x="1228898" y="963620"/>
                </a:lnTo>
                <a:lnTo>
                  <a:pt x="1227291" y="1017856"/>
                </a:lnTo>
                <a:lnTo>
                  <a:pt x="1218614" y="1079303"/>
                </a:lnTo>
                <a:lnTo>
                  <a:pt x="1209427" y="1140297"/>
                </a:lnTo>
                <a:lnTo>
                  <a:pt x="1206547" y="1193568"/>
                </a:lnTo>
                <a:lnTo>
                  <a:pt x="1205979" y="1249151"/>
                </a:lnTo>
                <a:lnTo>
                  <a:pt x="1204696" y="1304021"/>
                </a:lnTo>
                <a:lnTo>
                  <a:pt x="1196777" y="1366292"/>
                </a:lnTo>
                <a:lnTo>
                  <a:pt x="1201334" y="1401784"/>
                </a:lnTo>
                <a:lnTo>
                  <a:pt x="1215682" y="1428938"/>
                </a:lnTo>
                <a:lnTo>
                  <a:pt x="1224099" y="1434473"/>
                </a:lnTo>
                <a:lnTo>
                  <a:pt x="1258302" y="1442263"/>
                </a:lnTo>
                <a:lnTo>
                  <a:pt x="1308662" y="1441775"/>
                </a:lnTo>
                <a:lnTo>
                  <a:pt x="1331086" y="1439189"/>
                </a:lnTo>
                <a:lnTo>
                  <a:pt x="1384678" y="1450064"/>
                </a:lnTo>
                <a:lnTo>
                  <a:pt x="1410776" y="1465470"/>
                </a:lnTo>
                <a:lnTo>
                  <a:pt x="1422874" y="1481306"/>
                </a:lnTo>
                <a:lnTo>
                  <a:pt x="1430980" y="1501212"/>
                </a:lnTo>
                <a:lnTo>
                  <a:pt x="1436184" y="1552119"/>
                </a:lnTo>
                <a:lnTo>
                  <a:pt x="1437212" y="1607235"/>
                </a:lnTo>
                <a:lnTo>
                  <a:pt x="1445765" y="1668870"/>
                </a:lnTo>
                <a:lnTo>
                  <a:pt x="1447553" y="1723234"/>
                </a:lnTo>
                <a:lnTo>
                  <a:pt x="1447906" y="1779033"/>
                </a:lnTo>
                <a:lnTo>
                  <a:pt x="1445628" y="1818746"/>
                </a:lnTo>
                <a:lnTo>
                  <a:pt x="1426937" y="1856155"/>
                </a:lnTo>
              </a:path>
            </a:pathLst>
          </a:custGeom>
          <a:ln w="38100" cap="flat" cmpd="sng" algn="ctr">
            <a:solidFill>
              <a:srgbClr val="FF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2" name="Freeform 91"/>
          <p:cNvSpPr/>
          <p:nvPr/>
        </p:nvSpPr>
        <p:spPr>
          <a:xfrm>
            <a:off x="2863751" y="2874412"/>
            <a:ext cx="1568747" cy="242024"/>
          </a:xfrm>
          <a:custGeom>
            <a:avLst/>
            <a:gdLst/>
            <a:ahLst/>
            <a:cxnLst/>
            <a:rect l="0" t="0" r="0" b="0"/>
            <a:pathLst>
              <a:path w="1568747" h="242024">
                <a:moveTo>
                  <a:pt x="1568746" y="73567"/>
                </a:moveTo>
                <a:lnTo>
                  <a:pt x="1563157" y="90334"/>
                </a:lnTo>
                <a:lnTo>
                  <a:pt x="1551054" y="101686"/>
                </a:lnTo>
                <a:lnTo>
                  <a:pt x="1532807" y="109461"/>
                </a:lnTo>
                <a:lnTo>
                  <a:pt x="1469444" y="114862"/>
                </a:lnTo>
                <a:lnTo>
                  <a:pt x="1408487" y="107240"/>
                </a:lnTo>
                <a:lnTo>
                  <a:pt x="1354206" y="105565"/>
                </a:lnTo>
                <a:lnTo>
                  <a:pt x="1298424" y="105234"/>
                </a:lnTo>
                <a:lnTo>
                  <a:pt x="1242345" y="105169"/>
                </a:lnTo>
                <a:lnTo>
                  <a:pt x="1186207" y="105156"/>
                </a:lnTo>
                <a:lnTo>
                  <a:pt x="1131228" y="103983"/>
                </a:lnTo>
                <a:lnTo>
                  <a:pt x="1068934" y="96087"/>
                </a:lnTo>
                <a:lnTo>
                  <a:pt x="1015126" y="93743"/>
                </a:lnTo>
                <a:lnTo>
                  <a:pt x="958671" y="80008"/>
                </a:lnTo>
                <a:lnTo>
                  <a:pt x="897193" y="71295"/>
                </a:lnTo>
                <a:lnTo>
                  <a:pt x="841409" y="56890"/>
                </a:lnTo>
                <a:lnTo>
                  <a:pt x="780612" y="47498"/>
                </a:lnTo>
                <a:lnTo>
                  <a:pt x="728886" y="43071"/>
                </a:lnTo>
                <a:lnTo>
                  <a:pt x="676729" y="39077"/>
                </a:lnTo>
                <a:lnTo>
                  <a:pt x="626694" y="32959"/>
                </a:lnTo>
                <a:lnTo>
                  <a:pt x="572921" y="30581"/>
                </a:lnTo>
                <a:lnTo>
                  <a:pt x="510884" y="22427"/>
                </a:lnTo>
                <a:lnTo>
                  <a:pt x="455938" y="13986"/>
                </a:lnTo>
                <a:lnTo>
                  <a:pt x="400024" y="11105"/>
                </a:lnTo>
                <a:lnTo>
                  <a:pt x="337121" y="3254"/>
                </a:lnTo>
                <a:lnTo>
                  <a:pt x="283617" y="536"/>
                </a:lnTo>
                <a:lnTo>
                  <a:pt x="227989" y="0"/>
                </a:lnTo>
                <a:lnTo>
                  <a:pt x="174280" y="2233"/>
                </a:lnTo>
                <a:lnTo>
                  <a:pt x="155056" y="11057"/>
                </a:lnTo>
                <a:lnTo>
                  <a:pt x="141833" y="25898"/>
                </a:lnTo>
                <a:lnTo>
                  <a:pt x="107005" y="89326"/>
                </a:lnTo>
                <a:lnTo>
                  <a:pt x="99413" y="93432"/>
                </a:lnTo>
                <a:lnTo>
                  <a:pt x="51869" y="100287"/>
                </a:lnTo>
                <a:lnTo>
                  <a:pt x="26417" y="114889"/>
                </a:lnTo>
                <a:lnTo>
                  <a:pt x="21121" y="123342"/>
                </a:lnTo>
                <a:lnTo>
                  <a:pt x="6334" y="178243"/>
                </a:lnTo>
                <a:lnTo>
                  <a:pt x="5935" y="199639"/>
                </a:lnTo>
                <a:lnTo>
                  <a:pt x="7317" y="218506"/>
                </a:lnTo>
                <a:lnTo>
                  <a:pt x="0" y="242023"/>
                </a:lnTo>
              </a:path>
            </a:pathLst>
          </a:custGeom>
          <a:ln w="38100" cap="flat" cmpd="sng" algn="ctr">
            <a:solidFill>
              <a:srgbClr val="FF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1" name="Group 110"/>
          <p:cNvGrpSpPr/>
          <p:nvPr/>
        </p:nvGrpSpPr>
        <p:grpSpPr>
          <a:xfrm>
            <a:off x="2863768" y="1631917"/>
            <a:ext cx="1158119" cy="1073907"/>
            <a:chOff x="2863768" y="1631917"/>
            <a:chExt cx="1158119" cy="1073907"/>
          </a:xfrm>
        </p:grpSpPr>
        <p:sp>
          <p:nvSpPr>
            <p:cNvPr id="93" name="Freeform 92"/>
            <p:cNvSpPr/>
            <p:nvPr/>
          </p:nvSpPr>
          <p:spPr>
            <a:xfrm>
              <a:off x="3021678" y="1905658"/>
              <a:ext cx="52644" cy="221099"/>
            </a:xfrm>
            <a:custGeom>
              <a:avLst/>
              <a:gdLst/>
              <a:ahLst/>
              <a:cxnLst/>
              <a:rect l="0" t="0" r="0" b="0"/>
              <a:pathLst>
                <a:path w="52644" h="221099">
                  <a:moveTo>
                    <a:pt x="0" y="0"/>
                  </a:moveTo>
                  <a:lnTo>
                    <a:pt x="14655" y="58616"/>
                  </a:lnTo>
                  <a:lnTo>
                    <a:pt x="20963" y="112790"/>
                  </a:lnTo>
                  <a:lnTo>
                    <a:pt x="30258" y="153392"/>
                  </a:lnTo>
                  <a:lnTo>
                    <a:pt x="47528" y="196026"/>
                  </a:lnTo>
                  <a:lnTo>
                    <a:pt x="52643" y="22109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2942390" y="1830390"/>
              <a:ext cx="321445" cy="236284"/>
            </a:xfrm>
            <a:custGeom>
              <a:avLst/>
              <a:gdLst/>
              <a:ahLst/>
              <a:cxnLst/>
              <a:rect l="0" t="0" r="0" b="0"/>
              <a:pathLst>
                <a:path w="321445" h="236284">
                  <a:moveTo>
                    <a:pt x="5589" y="117382"/>
                  </a:moveTo>
                  <a:lnTo>
                    <a:pt x="0" y="100614"/>
                  </a:lnTo>
                  <a:lnTo>
                    <a:pt x="375" y="83023"/>
                  </a:lnTo>
                  <a:lnTo>
                    <a:pt x="5611" y="63507"/>
                  </a:lnTo>
                  <a:lnTo>
                    <a:pt x="15737" y="43134"/>
                  </a:lnTo>
                  <a:lnTo>
                    <a:pt x="31156" y="28621"/>
                  </a:lnTo>
                  <a:lnTo>
                    <a:pt x="75240" y="4182"/>
                  </a:lnTo>
                  <a:lnTo>
                    <a:pt x="98546" y="0"/>
                  </a:lnTo>
                  <a:lnTo>
                    <a:pt x="120603" y="3211"/>
                  </a:lnTo>
                  <a:lnTo>
                    <a:pt x="142104" y="12437"/>
                  </a:lnTo>
                  <a:lnTo>
                    <a:pt x="168350" y="36374"/>
                  </a:lnTo>
                  <a:lnTo>
                    <a:pt x="185356" y="71282"/>
                  </a:lnTo>
                  <a:lnTo>
                    <a:pt x="187651" y="94553"/>
                  </a:lnTo>
                  <a:lnTo>
                    <a:pt x="179592" y="138089"/>
                  </a:lnTo>
                  <a:lnTo>
                    <a:pt x="164510" y="164331"/>
                  </a:lnTo>
                  <a:lnTo>
                    <a:pt x="163009" y="172078"/>
                  </a:lnTo>
                  <a:lnTo>
                    <a:pt x="164348" y="179582"/>
                  </a:lnTo>
                  <a:lnTo>
                    <a:pt x="167580" y="186925"/>
                  </a:lnTo>
                  <a:lnTo>
                    <a:pt x="188897" y="208437"/>
                  </a:lnTo>
                  <a:lnTo>
                    <a:pt x="248124" y="236072"/>
                  </a:lnTo>
                  <a:lnTo>
                    <a:pt x="258526" y="236283"/>
                  </a:lnTo>
                  <a:lnTo>
                    <a:pt x="279442" y="230278"/>
                  </a:lnTo>
                  <a:lnTo>
                    <a:pt x="321444" y="20161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3228263" y="1874072"/>
              <a:ext cx="102063" cy="126415"/>
            </a:xfrm>
            <a:custGeom>
              <a:avLst/>
              <a:gdLst/>
              <a:ahLst/>
              <a:cxnLst/>
              <a:rect l="0" t="0" r="0" b="0"/>
              <a:pathLst>
                <a:path w="102063" h="126415">
                  <a:moveTo>
                    <a:pt x="46099" y="0"/>
                  </a:moveTo>
                  <a:lnTo>
                    <a:pt x="29332" y="5589"/>
                  </a:lnTo>
                  <a:lnTo>
                    <a:pt x="17980" y="17692"/>
                  </a:lnTo>
                  <a:lnTo>
                    <a:pt x="1161" y="59647"/>
                  </a:lnTo>
                  <a:lnTo>
                    <a:pt x="0" y="82662"/>
                  </a:lnTo>
                  <a:lnTo>
                    <a:pt x="4554" y="103419"/>
                  </a:lnTo>
                  <a:lnTo>
                    <a:pt x="14376" y="120444"/>
                  </a:lnTo>
                  <a:lnTo>
                    <a:pt x="21441" y="124749"/>
                  </a:lnTo>
                  <a:lnTo>
                    <a:pt x="38650" y="126414"/>
                  </a:lnTo>
                  <a:lnTo>
                    <a:pt x="54877" y="120135"/>
                  </a:lnTo>
                  <a:lnTo>
                    <a:pt x="84358" y="97040"/>
                  </a:lnTo>
                  <a:lnTo>
                    <a:pt x="100069" y="71257"/>
                  </a:lnTo>
                  <a:lnTo>
                    <a:pt x="102062" y="51557"/>
                  </a:lnTo>
                  <a:lnTo>
                    <a:pt x="97878" y="32273"/>
                  </a:lnTo>
                  <a:lnTo>
                    <a:pt x="88219" y="15903"/>
                  </a:lnTo>
                  <a:lnTo>
                    <a:pt x="80028" y="11772"/>
                  </a:lnTo>
                  <a:lnTo>
                    <a:pt x="25042" y="1052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3392892" y="1821430"/>
              <a:ext cx="134155" cy="129274"/>
            </a:xfrm>
            <a:custGeom>
              <a:avLst/>
              <a:gdLst/>
              <a:ahLst/>
              <a:cxnLst/>
              <a:rect l="0" t="0" r="0" b="0"/>
              <a:pathLst>
                <a:path w="134155" h="129274">
                  <a:moveTo>
                    <a:pt x="60455" y="0"/>
                  </a:moveTo>
                  <a:lnTo>
                    <a:pt x="36408" y="9575"/>
                  </a:lnTo>
                  <a:lnTo>
                    <a:pt x="22081" y="20243"/>
                  </a:lnTo>
                  <a:lnTo>
                    <a:pt x="6451" y="44992"/>
                  </a:lnTo>
                  <a:lnTo>
                    <a:pt x="0" y="80141"/>
                  </a:lnTo>
                  <a:lnTo>
                    <a:pt x="4730" y="100349"/>
                  </a:lnTo>
                  <a:lnTo>
                    <a:pt x="9267" y="109013"/>
                  </a:lnTo>
                  <a:lnTo>
                    <a:pt x="23667" y="121760"/>
                  </a:lnTo>
                  <a:lnTo>
                    <a:pt x="32420" y="126797"/>
                  </a:lnTo>
                  <a:lnTo>
                    <a:pt x="51504" y="129273"/>
                  </a:lnTo>
                  <a:lnTo>
                    <a:pt x="92352" y="121332"/>
                  </a:lnTo>
                  <a:lnTo>
                    <a:pt x="118129" y="106270"/>
                  </a:lnTo>
                  <a:lnTo>
                    <a:pt x="127032" y="96754"/>
                  </a:lnTo>
                  <a:lnTo>
                    <a:pt x="134154" y="842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3499923" y="1631917"/>
              <a:ext cx="69238" cy="273742"/>
            </a:xfrm>
            <a:custGeom>
              <a:avLst/>
              <a:gdLst/>
              <a:ahLst/>
              <a:cxnLst/>
              <a:rect l="0" t="0" r="0" b="0"/>
              <a:pathLst>
                <a:path w="69238" h="273742">
                  <a:moveTo>
                    <a:pt x="6066" y="0"/>
                  </a:moveTo>
                  <a:lnTo>
                    <a:pt x="0" y="32452"/>
                  </a:lnTo>
                  <a:lnTo>
                    <a:pt x="10626" y="89931"/>
                  </a:lnTo>
                  <a:lnTo>
                    <a:pt x="23821" y="144323"/>
                  </a:lnTo>
                  <a:lnTo>
                    <a:pt x="37693" y="197007"/>
                  </a:lnTo>
                  <a:lnTo>
                    <a:pt x="58712" y="256707"/>
                  </a:lnTo>
                  <a:lnTo>
                    <a:pt x="69237" y="27374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3562988" y="1716145"/>
              <a:ext cx="111458" cy="168457"/>
            </a:xfrm>
            <a:custGeom>
              <a:avLst/>
              <a:gdLst/>
              <a:ahLst/>
              <a:cxnLst/>
              <a:rect l="0" t="0" r="0" b="0"/>
              <a:pathLst>
                <a:path w="111458" h="168457">
                  <a:moveTo>
                    <a:pt x="58815" y="0"/>
                  </a:moveTo>
                  <a:lnTo>
                    <a:pt x="53226" y="16767"/>
                  </a:lnTo>
                  <a:lnTo>
                    <a:pt x="41123" y="31239"/>
                  </a:lnTo>
                  <a:lnTo>
                    <a:pt x="10346" y="65182"/>
                  </a:lnTo>
                  <a:lnTo>
                    <a:pt x="2178" y="88241"/>
                  </a:lnTo>
                  <a:lnTo>
                    <a:pt x="0" y="100941"/>
                  </a:lnTo>
                  <a:lnTo>
                    <a:pt x="2058" y="111748"/>
                  </a:lnTo>
                  <a:lnTo>
                    <a:pt x="13702" y="129994"/>
                  </a:lnTo>
                  <a:lnTo>
                    <a:pt x="39989" y="147831"/>
                  </a:lnTo>
                  <a:lnTo>
                    <a:pt x="79143" y="163168"/>
                  </a:lnTo>
                  <a:lnTo>
                    <a:pt x="111457" y="16845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3674445" y="1737202"/>
              <a:ext cx="63172" cy="73700"/>
            </a:xfrm>
            <a:custGeom>
              <a:avLst/>
              <a:gdLst/>
              <a:ahLst/>
              <a:cxnLst/>
              <a:rect l="0" t="0" r="0" b="0"/>
              <a:pathLst>
                <a:path w="63172" h="73700">
                  <a:moveTo>
                    <a:pt x="0" y="0"/>
                  </a:moveTo>
                  <a:lnTo>
                    <a:pt x="49499" y="59593"/>
                  </a:lnTo>
                  <a:lnTo>
                    <a:pt x="63171" y="7369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3742169" y="1674031"/>
              <a:ext cx="37562" cy="336913"/>
            </a:xfrm>
            <a:custGeom>
              <a:avLst/>
              <a:gdLst/>
              <a:ahLst/>
              <a:cxnLst/>
              <a:rect l="0" t="0" r="0" b="0"/>
              <a:pathLst>
                <a:path w="37562" h="336913">
                  <a:moveTo>
                    <a:pt x="37561" y="0"/>
                  </a:moveTo>
                  <a:lnTo>
                    <a:pt x="23090" y="33621"/>
                  </a:lnTo>
                  <a:lnTo>
                    <a:pt x="17805" y="88443"/>
                  </a:lnTo>
                  <a:lnTo>
                    <a:pt x="11172" y="149661"/>
                  </a:lnTo>
                  <a:lnTo>
                    <a:pt x="7002" y="206814"/>
                  </a:lnTo>
                  <a:lnTo>
                    <a:pt x="3059" y="263163"/>
                  </a:lnTo>
                  <a:lnTo>
                    <a:pt x="0" y="290097"/>
                  </a:lnTo>
                  <a:lnTo>
                    <a:pt x="5976" y="33691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2863768" y="2348578"/>
              <a:ext cx="157911" cy="357246"/>
            </a:xfrm>
            <a:custGeom>
              <a:avLst/>
              <a:gdLst/>
              <a:ahLst/>
              <a:cxnLst/>
              <a:rect l="0" t="0" r="0" b="0"/>
              <a:pathLst>
                <a:path w="157911" h="357246">
                  <a:moveTo>
                    <a:pt x="10511" y="357245"/>
                  </a:moveTo>
                  <a:lnTo>
                    <a:pt x="2178" y="319768"/>
                  </a:lnTo>
                  <a:lnTo>
                    <a:pt x="416" y="268344"/>
                  </a:lnTo>
                  <a:lnTo>
                    <a:pt x="69" y="211956"/>
                  </a:lnTo>
                  <a:lnTo>
                    <a:pt x="0" y="148825"/>
                  </a:lnTo>
                  <a:lnTo>
                    <a:pt x="1160" y="127744"/>
                  </a:lnTo>
                  <a:lnTo>
                    <a:pt x="3107" y="127036"/>
                  </a:lnTo>
                  <a:lnTo>
                    <a:pt x="39386" y="173987"/>
                  </a:lnTo>
                  <a:lnTo>
                    <a:pt x="46139" y="176582"/>
                  </a:lnTo>
                  <a:lnTo>
                    <a:pt x="52981" y="175972"/>
                  </a:lnTo>
                  <a:lnTo>
                    <a:pt x="66821" y="169055"/>
                  </a:lnTo>
                  <a:lnTo>
                    <a:pt x="80772" y="158181"/>
                  </a:lnTo>
                  <a:lnTo>
                    <a:pt x="91651" y="139311"/>
                  </a:lnTo>
                  <a:lnTo>
                    <a:pt x="101233" y="102379"/>
                  </a:lnTo>
                  <a:lnTo>
                    <a:pt x="110060" y="47979"/>
                  </a:lnTo>
                  <a:lnTo>
                    <a:pt x="115833" y="361"/>
                  </a:lnTo>
                  <a:lnTo>
                    <a:pt x="118161" y="0"/>
                  </a:lnTo>
                  <a:lnTo>
                    <a:pt x="120882" y="3268"/>
                  </a:lnTo>
                  <a:lnTo>
                    <a:pt x="125608" y="66208"/>
                  </a:lnTo>
                  <a:lnTo>
                    <a:pt x="129232" y="116204"/>
                  </a:lnTo>
                  <a:lnTo>
                    <a:pt x="137715" y="164943"/>
                  </a:lnTo>
                  <a:lnTo>
                    <a:pt x="145472" y="223334"/>
                  </a:lnTo>
                  <a:lnTo>
                    <a:pt x="148174" y="277588"/>
                  </a:lnTo>
                  <a:lnTo>
                    <a:pt x="157910" y="31513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3092207" y="2484725"/>
              <a:ext cx="100599" cy="141186"/>
            </a:xfrm>
            <a:custGeom>
              <a:avLst/>
              <a:gdLst/>
              <a:ahLst/>
              <a:cxnLst/>
              <a:rect l="0" t="0" r="0" b="0"/>
              <a:pathLst>
                <a:path w="100599" h="141186">
                  <a:moveTo>
                    <a:pt x="55813" y="0"/>
                  </a:moveTo>
                  <a:lnTo>
                    <a:pt x="26505" y="34898"/>
                  </a:lnTo>
                  <a:lnTo>
                    <a:pt x="169" y="95047"/>
                  </a:lnTo>
                  <a:lnTo>
                    <a:pt x="0" y="105479"/>
                  </a:lnTo>
                  <a:lnTo>
                    <a:pt x="6051" y="126428"/>
                  </a:lnTo>
                  <a:lnTo>
                    <a:pt x="13280" y="133418"/>
                  </a:lnTo>
                  <a:lnTo>
                    <a:pt x="33790" y="141185"/>
                  </a:lnTo>
                  <a:lnTo>
                    <a:pt x="55384" y="138398"/>
                  </a:lnTo>
                  <a:lnTo>
                    <a:pt x="66055" y="134380"/>
                  </a:lnTo>
                  <a:lnTo>
                    <a:pt x="81032" y="120555"/>
                  </a:lnTo>
                  <a:lnTo>
                    <a:pt x="100179" y="83085"/>
                  </a:lnTo>
                  <a:lnTo>
                    <a:pt x="100598" y="72937"/>
                  </a:lnTo>
                  <a:lnTo>
                    <a:pt x="94825" y="52304"/>
                  </a:lnTo>
                  <a:lnTo>
                    <a:pt x="81341" y="34554"/>
                  </a:lnTo>
                  <a:lnTo>
                    <a:pt x="60257" y="17647"/>
                  </a:lnTo>
                  <a:lnTo>
                    <a:pt x="45285" y="105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3226659" y="2474197"/>
              <a:ext cx="85628" cy="113366"/>
            </a:xfrm>
            <a:custGeom>
              <a:avLst/>
              <a:gdLst/>
              <a:ahLst/>
              <a:cxnLst/>
              <a:rect l="0" t="0" r="0" b="0"/>
              <a:pathLst>
                <a:path w="85628" h="113366">
                  <a:moveTo>
                    <a:pt x="5589" y="10528"/>
                  </a:moveTo>
                  <a:lnTo>
                    <a:pt x="0" y="27296"/>
                  </a:lnTo>
                  <a:lnTo>
                    <a:pt x="376" y="44887"/>
                  </a:lnTo>
                  <a:lnTo>
                    <a:pt x="10149" y="84775"/>
                  </a:lnTo>
                  <a:lnTo>
                    <a:pt x="25528" y="110386"/>
                  </a:lnTo>
                  <a:lnTo>
                    <a:pt x="32919" y="113365"/>
                  </a:lnTo>
                  <a:lnTo>
                    <a:pt x="41357" y="113011"/>
                  </a:lnTo>
                  <a:lnTo>
                    <a:pt x="58921" y="106379"/>
                  </a:lnTo>
                  <a:lnTo>
                    <a:pt x="74526" y="95632"/>
                  </a:lnTo>
                  <a:lnTo>
                    <a:pt x="83021" y="76818"/>
                  </a:lnTo>
                  <a:lnTo>
                    <a:pt x="85627" y="54028"/>
                  </a:lnTo>
                  <a:lnTo>
                    <a:pt x="79289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3358590" y="2449279"/>
              <a:ext cx="105286" cy="114849"/>
            </a:xfrm>
            <a:custGeom>
              <a:avLst/>
              <a:gdLst/>
              <a:ahLst/>
              <a:cxnLst/>
              <a:rect l="0" t="0" r="0" b="0"/>
              <a:pathLst>
                <a:path w="105286" h="114849">
                  <a:moveTo>
                    <a:pt x="0" y="35446"/>
                  </a:moveTo>
                  <a:lnTo>
                    <a:pt x="17959" y="89321"/>
                  </a:lnTo>
                  <a:lnTo>
                    <a:pt x="24749" y="109693"/>
                  </a:lnTo>
                  <a:lnTo>
                    <a:pt x="24689" y="114190"/>
                  </a:lnTo>
                  <a:lnTo>
                    <a:pt x="22309" y="114848"/>
                  </a:lnTo>
                  <a:lnTo>
                    <a:pt x="18382" y="112947"/>
                  </a:lnTo>
                  <a:lnTo>
                    <a:pt x="10899" y="98357"/>
                  </a:lnTo>
                  <a:lnTo>
                    <a:pt x="3230" y="63835"/>
                  </a:lnTo>
                  <a:lnTo>
                    <a:pt x="4077" y="27090"/>
                  </a:lnTo>
                  <a:lnTo>
                    <a:pt x="6227" y="15837"/>
                  </a:lnTo>
                  <a:lnTo>
                    <a:pt x="12341" y="8336"/>
                  </a:lnTo>
                  <a:lnTo>
                    <a:pt x="31611" y="0"/>
                  </a:lnTo>
                  <a:lnTo>
                    <a:pt x="40961" y="117"/>
                  </a:lnTo>
                  <a:lnTo>
                    <a:pt x="57589" y="6486"/>
                  </a:lnTo>
                  <a:lnTo>
                    <a:pt x="69659" y="20235"/>
                  </a:lnTo>
                  <a:lnTo>
                    <a:pt x="96781" y="67801"/>
                  </a:lnTo>
                  <a:lnTo>
                    <a:pt x="105285" y="10914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3484932" y="2263626"/>
              <a:ext cx="52644" cy="273742"/>
            </a:xfrm>
            <a:custGeom>
              <a:avLst/>
              <a:gdLst/>
              <a:ahLst/>
              <a:cxnLst/>
              <a:rect l="0" t="0" r="0" b="0"/>
              <a:pathLst>
                <a:path w="52644" h="273742">
                  <a:moveTo>
                    <a:pt x="0" y="0"/>
                  </a:moveTo>
                  <a:lnTo>
                    <a:pt x="3120" y="42692"/>
                  </a:lnTo>
                  <a:lnTo>
                    <a:pt x="14655" y="95521"/>
                  </a:lnTo>
                  <a:lnTo>
                    <a:pt x="24749" y="145156"/>
                  </a:lnTo>
                  <a:lnTo>
                    <a:pt x="38641" y="204755"/>
                  </a:lnTo>
                  <a:lnTo>
                    <a:pt x="49530" y="248416"/>
                  </a:lnTo>
                  <a:lnTo>
                    <a:pt x="52643" y="27374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3421761" y="2326798"/>
              <a:ext cx="168457" cy="73700"/>
            </a:xfrm>
            <a:custGeom>
              <a:avLst/>
              <a:gdLst/>
              <a:ahLst/>
              <a:cxnLst/>
              <a:rect l="0" t="0" r="0" b="0"/>
              <a:pathLst>
                <a:path w="168457" h="73700">
                  <a:moveTo>
                    <a:pt x="168456" y="0"/>
                  </a:moveTo>
                  <a:lnTo>
                    <a:pt x="114582" y="27511"/>
                  </a:lnTo>
                  <a:lnTo>
                    <a:pt x="57420" y="51138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3606694" y="2410477"/>
              <a:ext cx="162509" cy="105955"/>
            </a:xfrm>
            <a:custGeom>
              <a:avLst/>
              <a:gdLst/>
              <a:ahLst/>
              <a:cxnLst/>
              <a:rect l="0" t="0" r="0" b="0"/>
              <a:pathLst>
                <a:path w="162509" h="105955">
                  <a:moveTo>
                    <a:pt x="78280" y="21605"/>
                  </a:moveTo>
                  <a:lnTo>
                    <a:pt x="67101" y="4838"/>
                  </a:lnTo>
                  <a:lnTo>
                    <a:pt x="60299" y="1068"/>
                  </a:lnTo>
                  <a:lnTo>
                    <a:pt x="43382" y="0"/>
                  </a:lnTo>
                  <a:lnTo>
                    <a:pt x="14127" y="11564"/>
                  </a:lnTo>
                  <a:lnTo>
                    <a:pt x="7435" y="19591"/>
                  </a:lnTo>
                  <a:lnTo>
                    <a:pt x="0" y="40987"/>
                  </a:lnTo>
                  <a:lnTo>
                    <a:pt x="1403" y="73751"/>
                  </a:lnTo>
                  <a:lnTo>
                    <a:pt x="9408" y="91965"/>
                  </a:lnTo>
                  <a:lnTo>
                    <a:pt x="14817" y="100097"/>
                  </a:lnTo>
                  <a:lnTo>
                    <a:pt x="23103" y="104349"/>
                  </a:lnTo>
                  <a:lnTo>
                    <a:pt x="44788" y="105954"/>
                  </a:lnTo>
                  <a:lnTo>
                    <a:pt x="63785" y="99648"/>
                  </a:lnTo>
                  <a:lnTo>
                    <a:pt x="72126" y="94691"/>
                  </a:lnTo>
                  <a:lnTo>
                    <a:pt x="77686" y="86707"/>
                  </a:lnTo>
                  <a:lnTo>
                    <a:pt x="85513" y="53113"/>
                  </a:lnTo>
                  <a:lnTo>
                    <a:pt x="87344" y="27030"/>
                  </a:lnTo>
                  <a:lnTo>
                    <a:pt x="89002" y="22882"/>
                  </a:lnTo>
                  <a:lnTo>
                    <a:pt x="91277" y="24796"/>
                  </a:lnTo>
                  <a:lnTo>
                    <a:pt x="113201" y="72333"/>
                  </a:lnTo>
                  <a:lnTo>
                    <a:pt x="119108" y="79990"/>
                  </a:lnTo>
                  <a:lnTo>
                    <a:pt x="135030" y="88498"/>
                  </a:lnTo>
                  <a:lnTo>
                    <a:pt x="162508" y="9530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3790259" y="2400497"/>
              <a:ext cx="31586" cy="115814"/>
            </a:xfrm>
            <a:custGeom>
              <a:avLst/>
              <a:gdLst/>
              <a:ahLst/>
              <a:cxnLst/>
              <a:rect l="0" t="0" r="0" b="0"/>
              <a:pathLst>
                <a:path w="31586" h="115814">
                  <a:moveTo>
                    <a:pt x="0" y="0"/>
                  </a:moveTo>
                  <a:lnTo>
                    <a:pt x="3119" y="42692"/>
                  </a:lnTo>
                  <a:lnTo>
                    <a:pt x="17958" y="92493"/>
                  </a:lnTo>
                  <a:lnTo>
                    <a:pt x="31585" y="11581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3748145" y="2305741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3885015" y="2357962"/>
              <a:ext cx="136872" cy="132481"/>
            </a:xfrm>
            <a:custGeom>
              <a:avLst/>
              <a:gdLst/>
              <a:ahLst/>
              <a:cxnLst/>
              <a:rect l="0" t="0" r="0" b="0"/>
              <a:pathLst>
                <a:path w="136872" h="132481">
                  <a:moveTo>
                    <a:pt x="0" y="95177"/>
                  </a:moveTo>
                  <a:lnTo>
                    <a:pt x="15641" y="113158"/>
                  </a:lnTo>
                  <a:lnTo>
                    <a:pt x="25172" y="132480"/>
                  </a:lnTo>
                  <a:lnTo>
                    <a:pt x="13067" y="71682"/>
                  </a:lnTo>
                  <a:lnTo>
                    <a:pt x="14401" y="34404"/>
                  </a:lnTo>
                  <a:lnTo>
                    <a:pt x="16620" y="23076"/>
                  </a:lnTo>
                  <a:lnTo>
                    <a:pt x="21608" y="14355"/>
                  </a:lnTo>
                  <a:lnTo>
                    <a:pt x="36510" y="1544"/>
                  </a:lnTo>
                  <a:lnTo>
                    <a:pt x="44227" y="0"/>
                  </a:lnTo>
                  <a:lnTo>
                    <a:pt x="51712" y="1310"/>
                  </a:lnTo>
                  <a:lnTo>
                    <a:pt x="66267" y="9005"/>
                  </a:lnTo>
                  <a:lnTo>
                    <a:pt x="80535" y="20224"/>
                  </a:lnTo>
                  <a:lnTo>
                    <a:pt x="113752" y="74935"/>
                  </a:lnTo>
                  <a:lnTo>
                    <a:pt x="136871" y="11623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3" name="Group 122"/>
          <p:cNvGrpSpPr/>
          <p:nvPr/>
        </p:nvGrpSpPr>
        <p:grpSpPr>
          <a:xfrm>
            <a:off x="3558632" y="3150455"/>
            <a:ext cx="1642446" cy="797732"/>
            <a:chOff x="3558632" y="3150455"/>
            <a:chExt cx="1642446" cy="797732"/>
          </a:xfrm>
        </p:grpSpPr>
        <p:sp>
          <p:nvSpPr>
            <p:cNvPr id="112" name="Freeform 111"/>
            <p:cNvSpPr/>
            <p:nvPr/>
          </p:nvSpPr>
          <p:spPr>
            <a:xfrm>
              <a:off x="3558632" y="3150455"/>
              <a:ext cx="210699" cy="226819"/>
            </a:xfrm>
            <a:custGeom>
              <a:avLst/>
              <a:gdLst/>
              <a:ahLst/>
              <a:cxnLst/>
              <a:rect l="0" t="0" r="0" b="0"/>
              <a:pathLst>
                <a:path w="210699" h="226819">
                  <a:moveTo>
                    <a:pt x="210570" y="18622"/>
                  </a:moveTo>
                  <a:lnTo>
                    <a:pt x="155525" y="1834"/>
                  </a:lnTo>
                  <a:lnTo>
                    <a:pt x="118741" y="0"/>
                  </a:lnTo>
                  <a:lnTo>
                    <a:pt x="85095" y="7516"/>
                  </a:lnTo>
                  <a:lnTo>
                    <a:pt x="45404" y="30423"/>
                  </a:lnTo>
                  <a:lnTo>
                    <a:pt x="30708" y="44924"/>
                  </a:lnTo>
                  <a:lnTo>
                    <a:pt x="20277" y="63067"/>
                  </a:lnTo>
                  <a:lnTo>
                    <a:pt x="19367" y="71649"/>
                  </a:lnTo>
                  <a:lnTo>
                    <a:pt x="24595" y="87423"/>
                  </a:lnTo>
                  <a:lnTo>
                    <a:pt x="37838" y="99113"/>
                  </a:lnTo>
                  <a:lnTo>
                    <a:pt x="98425" y="123579"/>
                  </a:lnTo>
                  <a:lnTo>
                    <a:pt x="157024" y="141412"/>
                  </a:lnTo>
                  <a:lnTo>
                    <a:pt x="188075" y="153140"/>
                  </a:lnTo>
                  <a:lnTo>
                    <a:pt x="204861" y="164586"/>
                  </a:lnTo>
                  <a:lnTo>
                    <a:pt x="209104" y="172084"/>
                  </a:lnTo>
                  <a:lnTo>
                    <a:pt x="210698" y="189772"/>
                  </a:lnTo>
                  <a:lnTo>
                    <a:pt x="207146" y="197063"/>
                  </a:lnTo>
                  <a:lnTo>
                    <a:pt x="193840" y="208284"/>
                  </a:lnTo>
                  <a:lnTo>
                    <a:pt x="166618" y="221177"/>
                  </a:lnTo>
                  <a:lnTo>
                    <a:pt x="125147" y="226818"/>
                  </a:lnTo>
                  <a:lnTo>
                    <a:pt x="74373" y="221488"/>
                  </a:lnTo>
                  <a:lnTo>
                    <a:pt x="26736" y="219221"/>
                  </a:lnTo>
                  <a:lnTo>
                    <a:pt x="0" y="21866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3807960" y="3305948"/>
              <a:ext cx="105282" cy="132163"/>
            </a:xfrm>
            <a:custGeom>
              <a:avLst/>
              <a:gdLst/>
              <a:ahLst/>
              <a:cxnLst/>
              <a:rect l="0" t="0" r="0" b="0"/>
              <a:pathLst>
                <a:path w="105282" h="132163">
                  <a:moveTo>
                    <a:pt x="77055" y="21057"/>
                  </a:moveTo>
                  <a:lnTo>
                    <a:pt x="60287" y="15468"/>
                  </a:lnTo>
                  <a:lnTo>
                    <a:pt x="53008" y="16161"/>
                  </a:lnTo>
                  <a:lnTo>
                    <a:pt x="38682" y="23170"/>
                  </a:lnTo>
                  <a:lnTo>
                    <a:pt x="17462" y="40271"/>
                  </a:lnTo>
                  <a:lnTo>
                    <a:pt x="1946" y="65744"/>
                  </a:lnTo>
                  <a:lnTo>
                    <a:pt x="0" y="85372"/>
                  </a:lnTo>
                  <a:lnTo>
                    <a:pt x="4204" y="104623"/>
                  </a:lnTo>
                  <a:lnTo>
                    <a:pt x="13871" y="120979"/>
                  </a:lnTo>
                  <a:lnTo>
                    <a:pt x="22064" y="126276"/>
                  </a:lnTo>
                  <a:lnTo>
                    <a:pt x="43646" y="132162"/>
                  </a:lnTo>
                  <a:lnTo>
                    <a:pt x="65716" y="128538"/>
                  </a:lnTo>
                  <a:lnTo>
                    <a:pt x="76515" y="124297"/>
                  </a:lnTo>
                  <a:lnTo>
                    <a:pt x="91633" y="110225"/>
                  </a:lnTo>
                  <a:lnTo>
                    <a:pt x="97302" y="101559"/>
                  </a:lnTo>
                  <a:lnTo>
                    <a:pt x="105281" y="67006"/>
                  </a:lnTo>
                  <a:lnTo>
                    <a:pt x="100909" y="43818"/>
                  </a:lnTo>
                  <a:lnTo>
                    <a:pt x="7705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3962509" y="3348062"/>
              <a:ext cx="101492" cy="103767"/>
            </a:xfrm>
            <a:custGeom>
              <a:avLst/>
              <a:gdLst/>
              <a:ahLst/>
              <a:cxnLst/>
              <a:rect l="0" t="0" r="0" b="0"/>
              <a:pathLst>
                <a:path w="101492" h="103767">
                  <a:moveTo>
                    <a:pt x="38320" y="0"/>
                  </a:moveTo>
                  <a:lnTo>
                    <a:pt x="9011" y="29308"/>
                  </a:lnTo>
                  <a:lnTo>
                    <a:pt x="1897" y="48901"/>
                  </a:lnTo>
                  <a:lnTo>
                    <a:pt x="0" y="60676"/>
                  </a:lnTo>
                  <a:lnTo>
                    <a:pt x="4131" y="83119"/>
                  </a:lnTo>
                  <a:lnTo>
                    <a:pt x="8509" y="94017"/>
                  </a:lnTo>
                  <a:lnTo>
                    <a:pt x="16106" y="100113"/>
                  </a:lnTo>
                  <a:lnTo>
                    <a:pt x="37026" y="103766"/>
                  </a:lnTo>
                  <a:lnTo>
                    <a:pt x="58802" y="98371"/>
                  </a:lnTo>
                  <a:lnTo>
                    <a:pt x="69522" y="93656"/>
                  </a:lnTo>
                  <a:lnTo>
                    <a:pt x="84553" y="79060"/>
                  </a:lnTo>
                  <a:lnTo>
                    <a:pt x="90199" y="70254"/>
                  </a:lnTo>
                  <a:lnTo>
                    <a:pt x="101491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4158756" y="3263834"/>
              <a:ext cx="31587" cy="252685"/>
            </a:xfrm>
            <a:custGeom>
              <a:avLst/>
              <a:gdLst/>
              <a:ahLst/>
              <a:cxnLst/>
              <a:rect l="0" t="0" r="0" b="0"/>
              <a:pathLst>
                <a:path w="31587" h="252685">
                  <a:moveTo>
                    <a:pt x="31586" y="0"/>
                  </a:moveTo>
                  <a:lnTo>
                    <a:pt x="16931" y="58617"/>
                  </a:lnTo>
                  <a:lnTo>
                    <a:pt x="10623" y="118856"/>
                  </a:lnTo>
                  <a:lnTo>
                    <a:pt x="2445" y="173216"/>
                  </a:lnTo>
                  <a:lnTo>
                    <a:pt x="724" y="216269"/>
                  </a:lnTo>
                  <a:lnTo>
                    <a:pt x="0" y="2526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4095585" y="3369119"/>
              <a:ext cx="168457" cy="42115"/>
            </a:xfrm>
            <a:custGeom>
              <a:avLst/>
              <a:gdLst/>
              <a:ahLst/>
              <a:cxnLst/>
              <a:rect l="0" t="0" r="0" b="0"/>
              <a:pathLst>
                <a:path w="168457" h="42115">
                  <a:moveTo>
                    <a:pt x="168456" y="42114"/>
                  </a:moveTo>
                  <a:lnTo>
                    <a:pt x="113411" y="24156"/>
                  </a:lnTo>
                  <a:lnTo>
                    <a:pt x="62003" y="1044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4247746" y="3263834"/>
              <a:ext cx="106388" cy="336913"/>
            </a:xfrm>
            <a:custGeom>
              <a:avLst/>
              <a:gdLst/>
              <a:ahLst/>
              <a:cxnLst/>
              <a:rect l="0" t="0" r="0" b="0"/>
              <a:pathLst>
                <a:path w="106388" h="336913">
                  <a:moveTo>
                    <a:pt x="37352" y="0"/>
                  </a:moveTo>
                  <a:lnTo>
                    <a:pt x="22698" y="58617"/>
                  </a:lnTo>
                  <a:lnTo>
                    <a:pt x="17560" y="121196"/>
                  </a:lnTo>
                  <a:lnTo>
                    <a:pt x="15500" y="172520"/>
                  </a:lnTo>
                  <a:lnTo>
                    <a:pt x="9170" y="223602"/>
                  </a:lnTo>
                  <a:lnTo>
                    <a:pt x="3320" y="280258"/>
                  </a:lnTo>
                  <a:lnTo>
                    <a:pt x="0" y="295354"/>
                  </a:lnTo>
                  <a:lnTo>
                    <a:pt x="16779" y="241058"/>
                  </a:lnTo>
                  <a:lnTo>
                    <a:pt x="20127" y="230895"/>
                  </a:lnTo>
                  <a:lnTo>
                    <a:pt x="33206" y="216484"/>
                  </a:lnTo>
                  <a:lnTo>
                    <a:pt x="41607" y="211003"/>
                  </a:lnTo>
                  <a:lnTo>
                    <a:pt x="60300" y="208033"/>
                  </a:lnTo>
                  <a:lnTo>
                    <a:pt x="70198" y="208878"/>
                  </a:lnTo>
                  <a:lnTo>
                    <a:pt x="87435" y="216057"/>
                  </a:lnTo>
                  <a:lnTo>
                    <a:pt x="95308" y="221247"/>
                  </a:lnTo>
                  <a:lnTo>
                    <a:pt x="100556" y="229386"/>
                  </a:lnTo>
                  <a:lnTo>
                    <a:pt x="106387" y="250908"/>
                  </a:lnTo>
                  <a:lnTo>
                    <a:pt x="104080" y="289332"/>
                  </a:lnTo>
                  <a:lnTo>
                    <a:pt x="89995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4422812" y="3463875"/>
              <a:ext cx="209727" cy="242719"/>
            </a:xfrm>
            <a:custGeom>
              <a:avLst/>
              <a:gdLst/>
              <a:ahLst/>
              <a:cxnLst/>
              <a:rect l="0" t="0" r="0" b="0"/>
              <a:pathLst>
                <a:path w="209727" h="242719">
                  <a:moveTo>
                    <a:pt x="20214" y="0"/>
                  </a:moveTo>
                  <a:lnTo>
                    <a:pt x="3425" y="56215"/>
                  </a:lnTo>
                  <a:lnTo>
                    <a:pt x="0" y="114786"/>
                  </a:lnTo>
                  <a:lnTo>
                    <a:pt x="4913" y="166173"/>
                  </a:lnTo>
                  <a:lnTo>
                    <a:pt x="19449" y="193776"/>
                  </a:lnTo>
                  <a:lnTo>
                    <a:pt x="26723" y="198204"/>
                  </a:lnTo>
                  <a:lnTo>
                    <a:pt x="44164" y="200005"/>
                  </a:lnTo>
                  <a:lnTo>
                    <a:pt x="52558" y="196508"/>
                  </a:lnTo>
                  <a:lnTo>
                    <a:pt x="68124" y="183263"/>
                  </a:lnTo>
                  <a:lnTo>
                    <a:pt x="84452" y="156076"/>
                  </a:lnTo>
                  <a:lnTo>
                    <a:pt x="88776" y="154353"/>
                  </a:lnTo>
                  <a:lnTo>
                    <a:pt x="92827" y="157884"/>
                  </a:lnTo>
                  <a:lnTo>
                    <a:pt x="117994" y="216704"/>
                  </a:lnTo>
                  <a:lnTo>
                    <a:pt x="131522" y="232014"/>
                  </a:lnTo>
                  <a:lnTo>
                    <a:pt x="149233" y="242718"/>
                  </a:lnTo>
                  <a:lnTo>
                    <a:pt x="157699" y="242530"/>
                  </a:lnTo>
                  <a:lnTo>
                    <a:pt x="165683" y="238896"/>
                  </a:lnTo>
                  <a:lnTo>
                    <a:pt x="188098" y="217013"/>
                  </a:lnTo>
                  <a:lnTo>
                    <a:pt x="195307" y="207847"/>
                  </a:lnTo>
                  <a:lnTo>
                    <a:pt x="203318" y="182064"/>
                  </a:lnTo>
                  <a:lnTo>
                    <a:pt x="208461" y="123441"/>
                  </a:lnTo>
                  <a:lnTo>
                    <a:pt x="209726" y="947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4688303" y="3611132"/>
              <a:ext cx="97603" cy="200185"/>
            </a:xfrm>
            <a:custGeom>
              <a:avLst/>
              <a:gdLst/>
              <a:ahLst/>
              <a:cxnLst/>
              <a:rect l="0" t="0" r="0" b="0"/>
              <a:pathLst>
                <a:path w="97603" h="200185">
                  <a:moveTo>
                    <a:pt x="7406" y="42256"/>
                  </a:moveTo>
                  <a:lnTo>
                    <a:pt x="36715" y="80629"/>
                  </a:lnTo>
                  <a:lnTo>
                    <a:pt x="62494" y="96260"/>
                  </a:lnTo>
                  <a:lnTo>
                    <a:pt x="71038" y="96976"/>
                  </a:lnTo>
                  <a:lnTo>
                    <a:pt x="86770" y="91533"/>
                  </a:lnTo>
                  <a:lnTo>
                    <a:pt x="91901" y="84466"/>
                  </a:lnTo>
                  <a:lnTo>
                    <a:pt x="97602" y="64135"/>
                  </a:lnTo>
                  <a:lnTo>
                    <a:pt x="95222" y="31971"/>
                  </a:lnTo>
                  <a:lnTo>
                    <a:pt x="86990" y="13899"/>
                  </a:lnTo>
                  <a:lnTo>
                    <a:pt x="81519" y="5804"/>
                  </a:lnTo>
                  <a:lnTo>
                    <a:pt x="73193" y="1577"/>
                  </a:lnTo>
                  <a:lnTo>
                    <a:pt x="51463" y="0"/>
                  </a:lnTo>
                  <a:lnTo>
                    <a:pt x="32446" y="6318"/>
                  </a:lnTo>
                  <a:lnTo>
                    <a:pt x="24100" y="11279"/>
                  </a:lnTo>
                  <a:lnTo>
                    <a:pt x="11706" y="29268"/>
                  </a:lnTo>
                  <a:lnTo>
                    <a:pt x="3468" y="54031"/>
                  </a:lnTo>
                  <a:lnTo>
                    <a:pt x="0" y="99688"/>
                  </a:lnTo>
                  <a:lnTo>
                    <a:pt x="7032" y="142201"/>
                  </a:lnTo>
                  <a:lnTo>
                    <a:pt x="17379" y="166225"/>
                  </a:lnTo>
                  <a:lnTo>
                    <a:pt x="32896" y="182362"/>
                  </a:lnTo>
                  <a:lnTo>
                    <a:pt x="50320" y="192262"/>
                  </a:lnTo>
                  <a:lnTo>
                    <a:pt x="81106" y="2001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4832580" y="3663917"/>
              <a:ext cx="116139" cy="217766"/>
            </a:xfrm>
            <a:custGeom>
              <a:avLst/>
              <a:gdLst/>
              <a:ahLst/>
              <a:cxnLst/>
              <a:rect l="0" t="0" r="0" b="0"/>
              <a:pathLst>
                <a:path w="116139" h="217766">
                  <a:moveTo>
                    <a:pt x="105285" y="0"/>
                  </a:moveTo>
                  <a:lnTo>
                    <a:pt x="62593" y="3119"/>
                  </a:lnTo>
                  <a:lnTo>
                    <a:pt x="43027" y="9575"/>
                  </a:lnTo>
                  <a:lnTo>
                    <a:pt x="26532" y="20243"/>
                  </a:lnTo>
                  <a:lnTo>
                    <a:pt x="14522" y="35903"/>
                  </a:lnTo>
                  <a:lnTo>
                    <a:pt x="9681" y="44992"/>
                  </a:lnTo>
                  <a:lnTo>
                    <a:pt x="8794" y="53391"/>
                  </a:lnTo>
                  <a:lnTo>
                    <a:pt x="14047" y="68963"/>
                  </a:lnTo>
                  <a:lnTo>
                    <a:pt x="27300" y="80563"/>
                  </a:lnTo>
                  <a:lnTo>
                    <a:pt x="86057" y="117645"/>
                  </a:lnTo>
                  <a:lnTo>
                    <a:pt x="110766" y="134943"/>
                  </a:lnTo>
                  <a:lnTo>
                    <a:pt x="114788" y="142604"/>
                  </a:lnTo>
                  <a:lnTo>
                    <a:pt x="116138" y="160476"/>
                  </a:lnTo>
                  <a:lnTo>
                    <a:pt x="104731" y="190268"/>
                  </a:lnTo>
                  <a:lnTo>
                    <a:pt x="89831" y="204666"/>
                  </a:lnTo>
                  <a:lnTo>
                    <a:pt x="70340" y="213795"/>
                  </a:lnTo>
                  <a:lnTo>
                    <a:pt x="35399" y="217765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5043150" y="3600746"/>
              <a:ext cx="84229" cy="347441"/>
            </a:xfrm>
            <a:custGeom>
              <a:avLst/>
              <a:gdLst/>
              <a:ahLst/>
              <a:cxnLst/>
              <a:rect l="0" t="0" r="0" b="0"/>
              <a:pathLst>
                <a:path w="84229" h="347441">
                  <a:moveTo>
                    <a:pt x="84228" y="0"/>
                  </a:moveTo>
                  <a:lnTo>
                    <a:pt x="69573" y="53027"/>
                  </a:lnTo>
                  <a:lnTo>
                    <a:pt x="48795" y="105578"/>
                  </a:lnTo>
                  <a:lnTo>
                    <a:pt x="36034" y="157624"/>
                  </a:lnTo>
                  <a:lnTo>
                    <a:pt x="24362" y="217789"/>
                  </a:lnTo>
                  <a:lnTo>
                    <a:pt x="18917" y="269641"/>
                  </a:lnTo>
                  <a:lnTo>
                    <a:pt x="4397" y="331475"/>
                  </a:lnTo>
                  <a:lnTo>
                    <a:pt x="0" y="3474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5022093" y="3653388"/>
              <a:ext cx="178985" cy="147400"/>
            </a:xfrm>
            <a:custGeom>
              <a:avLst/>
              <a:gdLst/>
              <a:ahLst/>
              <a:cxnLst/>
              <a:rect l="0" t="0" r="0" b="0"/>
              <a:pathLst>
                <a:path w="178985" h="147400">
                  <a:moveTo>
                    <a:pt x="178984" y="147399"/>
                  </a:moveTo>
                  <a:lnTo>
                    <a:pt x="125109" y="103077"/>
                  </a:lnTo>
                  <a:lnTo>
                    <a:pt x="63063" y="4309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lipboard(4)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140200" y="88900"/>
            <a:ext cx="5601969" cy="5601970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grpSp>
        <p:nvGrpSpPr>
          <p:cNvPr id="11" name="Group 10"/>
          <p:cNvGrpSpPr/>
          <p:nvPr/>
        </p:nvGrpSpPr>
        <p:grpSpPr>
          <a:xfrm>
            <a:off x="168455" y="437712"/>
            <a:ext cx="1242364" cy="330869"/>
            <a:chOff x="168455" y="437712"/>
            <a:chExt cx="1242364" cy="330869"/>
          </a:xfrm>
        </p:grpSpPr>
        <p:sp>
          <p:nvSpPr>
            <p:cNvPr id="3" name="Freeform 2"/>
            <p:cNvSpPr/>
            <p:nvPr/>
          </p:nvSpPr>
          <p:spPr>
            <a:xfrm>
              <a:off x="309789" y="515896"/>
              <a:ext cx="6066" cy="200042"/>
            </a:xfrm>
            <a:custGeom>
              <a:avLst/>
              <a:gdLst/>
              <a:ahLst/>
              <a:cxnLst/>
              <a:rect l="0" t="0" r="0" b="0"/>
              <a:pathLst>
                <a:path w="6066" h="200042">
                  <a:moveTo>
                    <a:pt x="6065" y="0"/>
                  </a:moveTo>
                  <a:lnTo>
                    <a:pt x="0" y="33622"/>
                  </a:lnTo>
                  <a:lnTo>
                    <a:pt x="4521" y="88443"/>
                  </a:lnTo>
                  <a:lnTo>
                    <a:pt x="5760" y="149661"/>
                  </a:lnTo>
                  <a:lnTo>
                    <a:pt x="6065" y="2000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68455" y="442196"/>
              <a:ext cx="284271" cy="84229"/>
            </a:xfrm>
            <a:custGeom>
              <a:avLst/>
              <a:gdLst/>
              <a:ahLst/>
              <a:cxnLst/>
              <a:rect l="0" t="0" r="0" b="0"/>
              <a:pathLst>
                <a:path w="284271" h="84229">
                  <a:moveTo>
                    <a:pt x="284270" y="0"/>
                  </a:moveTo>
                  <a:lnTo>
                    <a:pt x="220842" y="17959"/>
                  </a:lnTo>
                  <a:lnTo>
                    <a:pt x="162833" y="35150"/>
                  </a:lnTo>
                  <a:lnTo>
                    <a:pt x="102812" y="52650"/>
                  </a:lnTo>
                  <a:lnTo>
                    <a:pt x="43056" y="66682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68455" y="684352"/>
              <a:ext cx="284271" cy="84229"/>
            </a:xfrm>
            <a:custGeom>
              <a:avLst/>
              <a:gdLst/>
              <a:ahLst/>
              <a:cxnLst/>
              <a:rect l="0" t="0" r="0" b="0"/>
              <a:pathLst>
                <a:path w="284271" h="84229">
                  <a:moveTo>
                    <a:pt x="284270" y="0"/>
                  </a:moveTo>
                  <a:lnTo>
                    <a:pt x="220842" y="27511"/>
                  </a:lnTo>
                  <a:lnTo>
                    <a:pt x="162833" y="45549"/>
                  </a:lnTo>
                  <a:lnTo>
                    <a:pt x="102812" y="63161"/>
                  </a:lnTo>
                  <a:lnTo>
                    <a:pt x="48645" y="77207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496100" y="437712"/>
              <a:ext cx="146139" cy="298948"/>
            </a:xfrm>
            <a:custGeom>
              <a:avLst/>
              <a:gdLst/>
              <a:ahLst/>
              <a:cxnLst/>
              <a:rect l="0" t="0" r="0" b="0"/>
              <a:pathLst>
                <a:path w="146139" h="298948">
                  <a:moveTo>
                    <a:pt x="93495" y="183469"/>
                  </a:moveTo>
                  <a:lnTo>
                    <a:pt x="82317" y="166701"/>
                  </a:lnTo>
                  <a:lnTo>
                    <a:pt x="75515" y="162932"/>
                  </a:lnTo>
                  <a:lnTo>
                    <a:pt x="58598" y="161863"/>
                  </a:lnTo>
                  <a:lnTo>
                    <a:pt x="42500" y="168407"/>
                  </a:lnTo>
                  <a:lnTo>
                    <a:pt x="13102" y="191672"/>
                  </a:lnTo>
                  <a:lnTo>
                    <a:pt x="5123" y="211291"/>
                  </a:lnTo>
                  <a:lnTo>
                    <a:pt x="0" y="262014"/>
                  </a:lnTo>
                  <a:lnTo>
                    <a:pt x="5538" y="283109"/>
                  </a:lnTo>
                  <a:lnTo>
                    <a:pt x="10291" y="292009"/>
                  </a:lnTo>
                  <a:lnTo>
                    <a:pt x="18139" y="296773"/>
                  </a:lnTo>
                  <a:lnTo>
                    <a:pt x="39336" y="298947"/>
                  </a:lnTo>
                  <a:lnTo>
                    <a:pt x="49201" y="295549"/>
                  </a:lnTo>
                  <a:lnTo>
                    <a:pt x="66400" y="282415"/>
                  </a:lnTo>
                  <a:lnTo>
                    <a:pt x="83647" y="249701"/>
                  </a:lnTo>
                  <a:lnTo>
                    <a:pt x="103651" y="191281"/>
                  </a:lnTo>
                  <a:lnTo>
                    <a:pt x="112399" y="131720"/>
                  </a:lnTo>
                  <a:lnTo>
                    <a:pt x="106891" y="72035"/>
                  </a:lnTo>
                  <a:lnTo>
                    <a:pt x="101471" y="18304"/>
                  </a:lnTo>
                  <a:lnTo>
                    <a:pt x="98812" y="6679"/>
                  </a:lnTo>
                  <a:lnTo>
                    <a:pt x="94700" y="1268"/>
                  </a:lnTo>
                  <a:lnTo>
                    <a:pt x="89619" y="0"/>
                  </a:lnTo>
                  <a:lnTo>
                    <a:pt x="83892" y="1495"/>
                  </a:lnTo>
                  <a:lnTo>
                    <a:pt x="80074" y="7171"/>
                  </a:lnTo>
                  <a:lnTo>
                    <a:pt x="75832" y="25955"/>
                  </a:lnTo>
                  <a:lnTo>
                    <a:pt x="80344" y="84548"/>
                  </a:lnTo>
                  <a:lnTo>
                    <a:pt x="85568" y="146208"/>
                  </a:lnTo>
                  <a:lnTo>
                    <a:pt x="102027" y="203778"/>
                  </a:lnTo>
                  <a:lnTo>
                    <a:pt x="131154" y="264122"/>
                  </a:lnTo>
                  <a:lnTo>
                    <a:pt x="146138" y="27822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678208" y="604514"/>
              <a:ext cx="174601" cy="109787"/>
            </a:xfrm>
            <a:custGeom>
              <a:avLst/>
              <a:gdLst/>
              <a:ahLst/>
              <a:cxnLst/>
              <a:rect l="0" t="0" r="0" b="0"/>
              <a:pathLst>
                <a:path w="174601" h="109787">
                  <a:moveTo>
                    <a:pt x="100900" y="27195"/>
                  </a:moveTo>
                  <a:lnTo>
                    <a:pt x="89722" y="10428"/>
                  </a:lnTo>
                  <a:lnTo>
                    <a:pt x="81750" y="5488"/>
                  </a:lnTo>
                  <a:lnTo>
                    <a:pt x="60414" y="0"/>
                  </a:lnTo>
                  <a:lnTo>
                    <a:pt x="50512" y="877"/>
                  </a:lnTo>
                  <a:lnTo>
                    <a:pt x="33272" y="8089"/>
                  </a:lnTo>
                  <a:lnTo>
                    <a:pt x="10412" y="30893"/>
                  </a:lnTo>
                  <a:lnTo>
                    <a:pt x="2192" y="53015"/>
                  </a:lnTo>
                  <a:lnTo>
                    <a:pt x="0" y="65466"/>
                  </a:lnTo>
                  <a:lnTo>
                    <a:pt x="3803" y="88658"/>
                  </a:lnTo>
                  <a:lnTo>
                    <a:pt x="8093" y="99756"/>
                  </a:lnTo>
                  <a:lnTo>
                    <a:pt x="15632" y="105985"/>
                  </a:lnTo>
                  <a:lnTo>
                    <a:pt x="25337" y="108967"/>
                  </a:lnTo>
                  <a:lnTo>
                    <a:pt x="36487" y="109786"/>
                  </a:lnTo>
                  <a:lnTo>
                    <a:pt x="55115" y="104457"/>
                  </a:lnTo>
                  <a:lnTo>
                    <a:pt x="71192" y="93119"/>
                  </a:lnTo>
                  <a:lnTo>
                    <a:pt x="86137" y="76382"/>
                  </a:lnTo>
                  <a:lnTo>
                    <a:pt x="89888" y="67005"/>
                  </a:lnTo>
                  <a:lnTo>
                    <a:pt x="91918" y="44060"/>
                  </a:lnTo>
                  <a:lnTo>
                    <a:pt x="93743" y="45458"/>
                  </a:lnTo>
                  <a:lnTo>
                    <a:pt x="110703" y="79903"/>
                  </a:lnTo>
                  <a:lnTo>
                    <a:pt x="126314" y="90785"/>
                  </a:lnTo>
                  <a:lnTo>
                    <a:pt x="174600" y="10089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852808" y="452725"/>
              <a:ext cx="126343" cy="231628"/>
            </a:xfrm>
            <a:custGeom>
              <a:avLst/>
              <a:gdLst/>
              <a:ahLst/>
              <a:cxnLst/>
              <a:rect l="0" t="0" r="0" b="0"/>
              <a:pathLst>
                <a:path w="126343" h="231628">
                  <a:moveTo>
                    <a:pt x="0" y="0"/>
                  </a:moveTo>
                  <a:lnTo>
                    <a:pt x="0" y="48931"/>
                  </a:lnTo>
                  <a:lnTo>
                    <a:pt x="3119" y="96776"/>
                  </a:lnTo>
                  <a:lnTo>
                    <a:pt x="9065" y="159756"/>
                  </a:lnTo>
                  <a:lnTo>
                    <a:pt x="15684" y="197464"/>
                  </a:lnTo>
                  <a:lnTo>
                    <a:pt x="17475" y="200663"/>
                  </a:lnTo>
                  <a:lnTo>
                    <a:pt x="18669" y="198116"/>
                  </a:lnTo>
                  <a:lnTo>
                    <a:pt x="19465" y="191739"/>
                  </a:lnTo>
                  <a:lnTo>
                    <a:pt x="31763" y="165996"/>
                  </a:lnTo>
                  <a:lnTo>
                    <a:pt x="39893" y="159797"/>
                  </a:lnTo>
                  <a:lnTo>
                    <a:pt x="61404" y="152909"/>
                  </a:lnTo>
                  <a:lnTo>
                    <a:pt x="71352" y="153412"/>
                  </a:lnTo>
                  <a:lnTo>
                    <a:pt x="88644" y="160210"/>
                  </a:lnTo>
                  <a:lnTo>
                    <a:pt x="101008" y="174150"/>
                  </a:lnTo>
                  <a:lnTo>
                    <a:pt x="126342" y="2316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039157" y="579067"/>
              <a:ext cx="145774" cy="131734"/>
            </a:xfrm>
            <a:custGeom>
              <a:avLst/>
              <a:gdLst/>
              <a:ahLst/>
              <a:cxnLst/>
              <a:rect l="0" t="0" r="0" b="0"/>
              <a:pathLst>
                <a:path w="145774" h="131734">
                  <a:moveTo>
                    <a:pt x="87392" y="0"/>
                  </a:moveTo>
                  <a:lnTo>
                    <a:pt x="34687" y="19128"/>
                  </a:lnTo>
                  <a:lnTo>
                    <a:pt x="18734" y="30338"/>
                  </a:lnTo>
                  <a:lnTo>
                    <a:pt x="6964" y="46239"/>
                  </a:lnTo>
                  <a:lnTo>
                    <a:pt x="2188" y="55392"/>
                  </a:lnTo>
                  <a:lnTo>
                    <a:pt x="0" y="78041"/>
                  </a:lnTo>
                  <a:lnTo>
                    <a:pt x="4098" y="101365"/>
                  </a:lnTo>
                  <a:lnTo>
                    <a:pt x="13717" y="119531"/>
                  </a:lnTo>
                  <a:lnTo>
                    <a:pt x="21898" y="125310"/>
                  </a:lnTo>
                  <a:lnTo>
                    <a:pt x="43465" y="131733"/>
                  </a:lnTo>
                  <a:lnTo>
                    <a:pt x="76326" y="129759"/>
                  </a:lnTo>
                  <a:lnTo>
                    <a:pt x="108290" y="116176"/>
                  </a:lnTo>
                  <a:lnTo>
                    <a:pt x="134398" y="91744"/>
                  </a:lnTo>
                  <a:lnTo>
                    <a:pt x="143378" y="69241"/>
                  </a:lnTo>
                  <a:lnTo>
                    <a:pt x="145773" y="56689"/>
                  </a:lnTo>
                  <a:lnTo>
                    <a:pt x="142195" y="36504"/>
                  </a:lnTo>
                  <a:lnTo>
                    <a:pt x="137965" y="27845"/>
                  </a:lnTo>
                  <a:lnTo>
                    <a:pt x="123907" y="15105"/>
                  </a:lnTo>
                  <a:lnTo>
                    <a:pt x="108300" y="7883"/>
                  </a:lnTo>
                  <a:lnTo>
                    <a:pt x="102500" y="7595"/>
                  </a:lnTo>
                  <a:lnTo>
                    <a:pt x="87392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326590" y="589595"/>
              <a:ext cx="84229" cy="1"/>
            </a:xfrm>
            <a:custGeom>
              <a:avLst/>
              <a:gdLst/>
              <a:ahLst/>
              <a:cxnLst/>
              <a:rect l="0" t="0" r="0" b="0"/>
              <a:pathLst>
                <a:path w="84229" h="1">
                  <a:moveTo>
                    <a:pt x="84228" y="0"/>
                  </a:moveTo>
                  <a:lnTo>
                    <a:pt x="25611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189512" y="1389460"/>
            <a:ext cx="1284478" cy="379328"/>
            <a:chOff x="189512" y="1389460"/>
            <a:chExt cx="1284478" cy="379328"/>
          </a:xfrm>
        </p:grpSpPr>
        <p:sp>
          <p:nvSpPr>
            <p:cNvPr id="12" name="Freeform 11"/>
            <p:cNvSpPr/>
            <p:nvPr/>
          </p:nvSpPr>
          <p:spPr>
            <a:xfrm>
              <a:off x="189512" y="1389460"/>
              <a:ext cx="221100" cy="379328"/>
            </a:xfrm>
            <a:custGeom>
              <a:avLst/>
              <a:gdLst/>
              <a:ahLst/>
              <a:cxnLst/>
              <a:rect l="0" t="0" r="0" b="0"/>
              <a:pathLst>
                <a:path w="221100" h="379328">
                  <a:moveTo>
                    <a:pt x="0" y="379327"/>
                  </a:moveTo>
                  <a:lnTo>
                    <a:pt x="3120" y="325183"/>
                  </a:lnTo>
                  <a:lnTo>
                    <a:pt x="14655" y="270236"/>
                  </a:lnTo>
                  <a:lnTo>
                    <a:pt x="20963" y="214322"/>
                  </a:lnTo>
                  <a:lnTo>
                    <a:pt x="29141" y="155098"/>
                  </a:lnTo>
                  <a:lnTo>
                    <a:pt x="36692" y="98599"/>
                  </a:lnTo>
                  <a:lnTo>
                    <a:pt x="46097" y="64521"/>
                  </a:lnTo>
                  <a:lnTo>
                    <a:pt x="50619" y="59492"/>
                  </a:lnTo>
                  <a:lnTo>
                    <a:pt x="55973" y="58479"/>
                  </a:lnTo>
                  <a:lnTo>
                    <a:pt x="61882" y="60144"/>
                  </a:lnTo>
                  <a:lnTo>
                    <a:pt x="66991" y="65932"/>
                  </a:lnTo>
                  <a:lnTo>
                    <a:pt x="92906" y="110618"/>
                  </a:lnTo>
                  <a:lnTo>
                    <a:pt x="101712" y="114790"/>
                  </a:lnTo>
                  <a:lnTo>
                    <a:pt x="123974" y="116306"/>
                  </a:lnTo>
                  <a:lnTo>
                    <a:pt x="134122" y="112733"/>
                  </a:lnTo>
                  <a:lnTo>
                    <a:pt x="151637" y="99404"/>
                  </a:lnTo>
                  <a:lnTo>
                    <a:pt x="174651" y="72169"/>
                  </a:lnTo>
                  <a:lnTo>
                    <a:pt x="202129" y="12784"/>
                  </a:lnTo>
                  <a:lnTo>
                    <a:pt x="208452" y="1604"/>
                  </a:lnTo>
                  <a:lnTo>
                    <a:pt x="212668" y="0"/>
                  </a:lnTo>
                  <a:lnTo>
                    <a:pt x="215478" y="4780"/>
                  </a:lnTo>
                  <a:lnTo>
                    <a:pt x="219989" y="48889"/>
                  </a:lnTo>
                  <a:lnTo>
                    <a:pt x="213644" y="111068"/>
                  </a:lnTo>
                  <a:lnTo>
                    <a:pt x="211481" y="162323"/>
                  </a:lnTo>
                  <a:lnTo>
                    <a:pt x="210840" y="214554"/>
                  </a:lnTo>
                  <a:lnTo>
                    <a:pt x="210650" y="267074"/>
                  </a:lnTo>
                  <a:lnTo>
                    <a:pt x="211764" y="317341"/>
                  </a:lnTo>
                  <a:lnTo>
                    <a:pt x="221099" y="3687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76763" y="1600331"/>
              <a:ext cx="106256" cy="159563"/>
            </a:xfrm>
            <a:custGeom>
              <a:avLst/>
              <a:gdLst/>
              <a:ahLst/>
              <a:cxnLst/>
              <a:rect l="0" t="0" r="0" b="0"/>
              <a:pathLst>
                <a:path w="106256" h="159563">
                  <a:moveTo>
                    <a:pt x="60190" y="0"/>
                  </a:moveTo>
                  <a:lnTo>
                    <a:pt x="36143" y="17981"/>
                  </a:lnTo>
                  <a:lnTo>
                    <a:pt x="15890" y="44322"/>
                  </a:lnTo>
                  <a:lnTo>
                    <a:pt x="3130" y="75524"/>
                  </a:lnTo>
                  <a:lnTo>
                    <a:pt x="0" y="112715"/>
                  </a:lnTo>
                  <a:lnTo>
                    <a:pt x="3413" y="135493"/>
                  </a:lnTo>
                  <a:lnTo>
                    <a:pt x="8301" y="144141"/>
                  </a:lnTo>
                  <a:lnTo>
                    <a:pt x="23090" y="156870"/>
                  </a:lnTo>
                  <a:lnTo>
                    <a:pt x="31947" y="159562"/>
                  </a:lnTo>
                  <a:lnTo>
                    <a:pt x="51147" y="159434"/>
                  </a:lnTo>
                  <a:lnTo>
                    <a:pt x="68259" y="149238"/>
                  </a:lnTo>
                  <a:lnTo>
                    <a:pt x="82494" y="133009"/>
                  </a:lnTo>
                  <a:lnTo>
                    <a:pt x="105053" y="83720"/>
                  </a:lnTo>
                  <a:lnTo>
                    <a:pt x="106255" y="62945"/>
                  </a:lnTo>
                  <a:lnTo>
                    <a:pt x="101720" y="43184"/>
                  </a:lnTo>
                  <a:lnTo>
                    <a:pt x="91906" y="26602"/>
                  </a:lnTo>
                  <a:lnTo>
                    <a:pt x="76626" y="14553"/>
                  </a:lnTo>
                  <a:lnTo>
                    <a:pt x="4966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652766" y="1599808"/>
              <a:ext cx="105286" cy="137395"/>
            </a:xfrm>
            <a:custGeom>
              <a:avLst/>
              <a:gdLst/>
              <a:ahLst/>
              <a:cxnLst/>
              <a:rect l="0" t="0" r="0" b="0"/>
              <a:pathLst>
                <a:path w="105286" h="137395">
                  <a:moveTo>
                    <a:pt x="0" y="32109"/>
                  </a:moveTo>
                  <a:lnTo>
                    <a:pt x="0" y="86253"/>
                  </a:lnTo>
                  <a:lnTo>
                    <a:pt x="0" y="102966"/>
                  </a:lnTo>
                  <a:lnTo>
                    <a:pt x="2340" y="45064"/>
                  </a:lnTo>
                  <a:lnTo>
                    <a:pt x="11179" y="22659"/>
                  </a:lnTo>
                  <a:lnTo>
                    <a:pt x="26026" y="7242"/>
                  </a:lnTo>
                  <a:lnTo>
                    <a:pt x="34898" y="1493"/>
                  </a:lnTo>
                  <a:lnTo>
                    <a:pt x="43153" y="0"/>
                  </a:lnTo>
                  <a:lnTo>
                    <a:pt x="50995" y="1344"/>
                  </a:lnTo>
                  <a:lnTo>
                    <a:pt x="58564" y="4580"/>
                  </a:lnTo>
                  <a:lnTo>
                    <a:pt x="80393" y="25902"/>
                  </a:lnTo>
                  <a:lnTo>
                    <a:pt x="96090" y="60035"/>
                  </a:lnTo>
                  <a:lnTo>
                    <a:pt x="104074" y="117949"/>
                  </a:lnTo>
                  <a:lnTo>
                    <a:pt x="105285" y="13739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815633" y="1410818"/>
              <a:ext cx="26647" cy="326385"/>
            </a:xfrm>
            <a:custGeom>
              <a:avLst/>
              <a:gdLst/>
              <a:ahLst/>
              <a:cxnLst/>
              <a:rect l="0" t="0" r="0" b="0"/>
              <a:pathLst>
                <a:path w="26647" h="326385">
                  <a:moveTo>
                    <a:pt x="5589" y="0"/>
                  </a:moveTo>
                  <a:lnTo>
                    <a:pt x="0" y="16768"/>
                  </a:lnTo>
                  <a:lnTo>
                    <a:pt x="4442" y="64620"/>
                  </a:lnTo>
                  <a:lnTo>
                    <a:pt x="12138" y="119363"/>
                  </a:lnTo>
                  <a:lnTo>
                    <a:pt x="16109" y="178866"/>
                  </a:lnTo>
                  <a:lnTo>
                    <a:pt x="23004" y="232892"/>
                  </a:lnTo>
                  <a:lnTo>
                    <a:pt x="25927" y="290542"/>
                  </a:lnTo>
                  <a:lnTo>
                    <a:pt x="26646" y="3263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726466" y="1526632"/>
              <a:ext cx="221099" cy="31586"/>
            </a:xfrm>
            <a:custGeom>
              <a:avLst/>
              <a:gdLst/>
              <a:ahLst/>
              <a:cxnLst/>
              <a:rect l="0" t="0" r="0" b="0"/>
              <a:pathLst>
                <a:path w="221099" h="31586">
                  <a:moveTo>
                    <a:pt x="221098" y="0"/>
                  </a:moveTo>
                  <a:lnTo>
                    <a:pt x="158818" y="16788"/>
                  </a:lnTo>
                  <a:lnTo>
                    <a:pt x="104768" y="23333"/>
                  </a:lnTo>
                  <a:lnTo>
                    <a:pt x="43441" y="29955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917243" y="1577197"/>
              <a:ext cx="177721" cy="147647"/>
            </a:xfrm>
            <a:custGeom>
              <a:avLst/>
              <a:gdLst/>
              <a:ahLst/>
              <a:cxnLst/>
              <a:rect l="0" t="0" r="0" b="0"/>
              <a:pathLst>
                <a:path w="177721" h="147647">
                  <a:moveTo>
                    <a:pt x="104021" y="54720"/>
                  </a:moveTo>
                  <a:lnTo>
                    <a:pt x="94446" y="30673"/>
                  </a:lnTo>
                  <a:lnTo>
                    <a:pt x="83777" y="16346"/>
                  </a:lnTo>
                  <a:lnTo>
                    <a:pt x="59028" y="716"/>
                  </a:lnTo>
                  <a:lnTo>
                    <a:pt x="50629" y="0"/>
                  </a:lnTo>
                  <a:lnTo>
                    <a:pt x="35058" y="5443"/>
                  </a:lnTo>
                  <a:lnTo>
                    <a:pt x="13137" y="27251"/>
                  </a:lnTo>
                  <a:lnTo>
                    <a:pt x="5136" y="49140"/>
                  </a:lnTo>
                  <a:lnTo>
                    <a:pt x="0" y="101321"/>
                  </a:lnTo>
                  <a:lnTo>
                    <a:pt x="5537" y="125734"/>
                  </a:lnTo>
                  <a:lnTo>
                    <a:pt x="10289" y="137158"/>
                  </a:lnTo>
                  <a:lnTo>
                    <a:pt x="18136" y="143603"/>
                  </a:lnTo>
                  <a:lnTo>
                    <a:pt x="28047" y="146731"/>
                  </a:lnTo>
                  <a:lnTo>
                    <a:pt x="39334" y="147646"/>
                  </a:lnTo>
                  <a:lnTo>
                    <a:pt x="48028" y="144746"/>
                  </a:lnTo>
                  <a:lnTo>
                    <a:pt x="60808" y="132166"/>
                  </a:lnTo>
                  <a:lnTo>
                    <a:pt x="86069" y="75181"/>
                  </a:lnTo>
                  <a:lnTo>
                    <a:pt x="89713" y="71870"/>
                  </a:lnTo>
                  <a:lnTo>
                    <a:pt x="93312" y="73172"/>
                  </a:lnTo>
                  <a:lnTo>
                    <a:pt x="100431" y="83978"/>
                  </a:lnTo>
                  <a:lnTo>
                    <a:pt x="107495" y="100479"/>
                  </a:lnTo>
                  <a:lnTo>
                    <a:pt x="114526" y="106283"/>
                  </a:lnTo>
                  <a:lnTo>
                    <a:pt x="134816" y="112732"/>
                  </a:lnTo>
                  <a:lnTo>
                    <a:pt x="144438" y="112112"/>
                  </a:lnTo>
                  <a:lnTo>
                    <a:pt x="161368" y="105184"/>
                  </a:lnTo>
                  <a:lnTo>
                    <a:pt x="170453" y="97425"/>
                  </a:lnTo>
                  <a:lnTo>
                    <a:pt x="177720" y="8630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1116020" y="1573984"/>
              <a:ext cx="136872" cy="121105"/>
            </a:xfrm>
            <a:custGeom>
              <a:avLst/>
              <a:gdLst/>
              <a:ahLst/>
              <a:cxnLst/>
              <a:rect l="0" t="0" r="0" b="0"/>
              <a:pathLst>
                <a:path w="136872" h="121105">
                  <a:moveTo>
                    <a:pt x="0" y="15819"/>
                  </a:moveTo>
                  <a:lnTo>
                    <a:pt x="9065" y="74436"/>
                  </a:lnTo>
                  <a:lnTo>
                    <a:pt x="16305" y="113185"/>
                  </a:lnTo>
                  <a:lnTo>
                    <a:pt x="15550" y="112315"/>
                  </a:lnTo>
                  <a:lnTo>
                    <a:pt x="13876" y="108226"/>
                  </a:lnTo>
                  <a:lnTo>
                    <a:pt x="10970" y="55313"/>
                  </a:lnTo>
                  <a:lnTo>
                    <a:pt x="13064" y="31032"/>
                  </a:lnTo>
                  <a:lnTo>
                    <a:pt x="21794" y="12442"/>
                  </a:lnTo>
                  <a:lnTo>
                    <a:pt x="29737" y="6548"/>
                  </a:lnTo>
                  <a:lnTo>
                    <a:pt x="51041" y="0"/>
                  </a:lnTo>
                  <a:lnTo>
                    <a:pt x="60934" y="594"/>
                  </a:lnTo>
                  <a:lnTo>
                    <a:pt x="78165" y="7492"/>
                  </a:lnTo>
                  <a:lnTo>
                    <a:pt x="101019" y="30119"/>
                  </a:lnTo>
                  <a:lnTo>
                    <a:pt x="125318" y="79486"/>
                  </a:lnTo>
                  <a:lnTo>
                    <a:pt x="136871" y="12110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1269962" y="1568468"/>
              <a:ext cx="204028" cy="147860"/>
            </a:xfrm>
            <a:custGeom>
              <a:avLst/>
              <a:gdLst/>
              <a:ahLst/>
              <a:cxnLst/>
              <a:rect l="0" t="0" r="0" b="0"/>
              <a:pathLst>
                <a:path w="204028" h="147860">
                  <a:moveTo>
                    <a:pt x="119799" y="52920"/>
                  </a:moveTo>
                  <a:lnTo>
                    <a:pt x="119799" y="30563"/>
                  </a:lnTo>
                  <a:lnTo>
                    <a:pt x="113560" y="13348"/>
                  </a:lnTo>
                  <a:lnTo>
                    <a:pt x="108621" y="5482"/>
                  </a:lnTo>
                  <a:lnTo>
                    <a:pt x="100649" y="1407"/>
                  </a:lnTo>
                  <a:lnTo>
                    <a:pt x="79312" y="0"/>
                  </a:lnTo>
                  <a:lnTo>
                    <a:pt x="60471" y="6393"/>
                  </a:lnTo>
                  <a:lnTo>
                    <a:pt x="29311" y="29562"/>
                  </a:lnTo>
                  <a:lnTo>
                    <a:pt x="13309" y="55358"/>
                  </a:lnTo>
                  <a:lnTo>
                    <a:pt x="1159" y="85228"/>
                  </a:lnTo>
                  <a:lnTo>
                    <a:pt x="0" y="105884"/>
                  </a:lnTo>
                  <a:lnTo>
                    <a:pt x="1329" y="116305"/>
                  </a:lnTo>
                  <a:lnTo>
                    <a:pt x="12163" y="134124"/>
                  </a:lnTo>
                  <a:lnTo>
                    <a:pt x="19966" y="142151"/>
                  </a:lnTo>
                  <a:lnTo>
                    <a:pt x="31017" y="146332"/>
                  </a:lnTo>
                  <a:lnTo>
                    <a:pt x="58894" y="147859"/>
                  </a:lnTo>
                  <a:lnTo>
                    <a:pt x="71007" y="143119"/>
                  </a:lnTo>
                  <a:lnTo>
                    <a:pt x="90705" y="125374"/>
                  </a:lnTo>
                  <a:lnTo>
                    <a:pt x="109359" y="94665"/>
                  </a:lnTo>
                  <a:lnTo>
                    <a:pt x="116706" y="57750"/>
                  </a:lnTo>
                  <a:lnTo>
                    <a:pt x="113293" y="22766"/>
                  </a:lnTo>
                  <a:lnTo>
                    <a:pt x="111953" y="21119"/>
                  </a:lnTo>
                  <a:lnTo>
                    <a:pt x="110463" y="34887"/>
                  </a:lnTo>
                  <a:lnTo>
                    <a:pt x="116040" y="54264"/>
                  </a:lnTo>
                  <a:lnTo>
                    <a:pt x="138684" y="95300"/>
                  </a:lnTo>
                  <a:lnTo>
                    <a:pt x="155099" y="109970"/>
                  </a:lnTo>
                  <a:lnTo>
                    <a:pt x="172922" y="119220"/>
                  </a:lnTo>
                  <a:lnTo>
                    <a:pt x="204027" y="12662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1" name="Freeform 20"/>
          <p:cNvSpPr/>
          <p:nvPr/>
        </p:nvSpPr>
        <p:spPr>
          <a:xfrm>
            <a:off x="1621388" y="1526632"/>
            <a:ext cx="63172" cy="10529"/>
          </a:xfrm>
          <a:custGeom>
            <a:avLst/>
            <a:gdLst/>
            <a:ahLst/>
            <a:cxnLst/>
            <a:rect l="0" t="0" r="0" b="0"/>
            <a:pathLst>
              <a:path w="63172" h="10529">
                <a:moveTo>
                  <a:pt x="63171" y="0"/>
                </a:moveTo>
                <a:lnTo>
                  <a:pt x="28813" y="8333"/>
                </a:lnTo>
                <a:lnTo>
                  <a:pt x="0" y="10528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5" name="Group 24"/>
          <p:cNvGrpSpPr/>
          <p:nvPr/>
        </p:nvGrpSpPr>
        <p:grpSpPr>
          <a:xfrm>
            <a:off x="1954174" y="1389761"/>
            <a:ext cx="593723" cy="347442"/>
            <a:chOff x="1954174" y="1389761"/>
            <a:chExt cx="593723" cy="347442"/>
          </a:xfrm>
        </p:grpSpPr>
        <p:sp>
          <p:nvSpPr>
            <p:cNvPr id="22" name="Freeform 21"/>
            <p:cNvSpPr/>
            <p:nvPr/>
          </p:nvSpPr>
          <p:spPr>
            <a:xfrm>
              <a:off x="1954174" y="1390237"/>
              <a:ext cx="246282" cy="346966"/>
            </a:xfrm>
            <a:custGeom>
              <a:avLst/>
              <a:gdLst/>
              <a:ahLst/>
              <a:cxnLst/>
              <a:rect l="0" t="0" r="0" b="0"/>
              <a:pathLst>
                <a:path w="246282" h="346966">
                  <a:moveTo>
                    <a:pt x="14655" y="346965"/>
                  </a:moveTo>
                  <a:lnTo>
                    <a:pt x="0" y="303002"/>
                  </a:lnTo>
                  <a:lnTo>
                    <a:pt x="1084" y="267128"/>
                  </a:lnTo>
                  <a:lnTo>
                    <a:pt x="10761" y="211915"/>
                  </a:lnTo>
                  <a:lnTo>
                    <a:pt x="17005" y="149016"/>
                  </a:lnTo>
                  <a:lnTo>
                    <a:pt x="23568" y="91185"/>
                  </a:lnTo>
                  <a:lnTo>
                    <a:pt x="24705" y="48780"/>
                  </a:lnTo>
                  <a:lnTo>
                    <a:pt x="27204" y="41720"/>
                  </a:lnTo>
                  <a:lnTo>
                    <a:pt x="31210" y="39353"/>
                  </a:lnTo>
                  <a:lnTo>
                    <a:pt x="36220" y="40115"/>
                  </a:lnTo>
                  <a:lnTo>
                    <a:pt x="40730" y="44132"/>
                  </a:lnTo>
                  <a:lnTo>
                    <a:pt x="56373" y="75796"/>
                  </a:lnTo>
                  <a:lnTo>
                    <a:pt x="64782" y="94254"/>
                  </a:lnTo>
                  <a:lnTo>
                    <a:pt x="95966" y="132420"/>
                  </a:lnTo>
                  <a:lnTo>
                    <a:pt x="122195" y="148215"/>
                  </a:lnTo>
                  <a:lnTo>
                    <a:pt x="130802" y="147784"/>
                  </a:lnTo>
                  <a:lnTo>
                    <a:pt x="138880" y="143988"/>
                  </a:lnTo>
                  <a:lnTo>
                    <a:pt x="152924" y="130411"/>
                  </a:lnTo>
                  <a:lnTo>
                    <a:pt x="175352" y="82964"/>
                  </a:lnTo>
                  <a:lnTo>
                    <a:pt x="193542" y="19553"/>
                  </a:lnTo>
                  <a:lnTo>
                    <a:pt x="197084" y="5858"/>
                  </a:lnTo>
                  <a:lnTo>
                    <a:pt x="200615" y="237"/>
                  </a:lnTo>
                  <a:lnTo>
                    <a:pt x="204139" y="0"/>
                  </a:lnTo>
                  <a:lnTo>
                    <a:pt x="207658" y="3351"/>
                  </a:lnTo>
                  <a:lnTo>
                    <a:pt x="212611" y="36013"/>
                  </a:lnTo>
                  <a:lnTo>
                    <a:pt x="214284" y="99452"/>
                  </a:lnTo>
                  <a:lnTo>
                    <a:pt x="217734" y="162069"/>
                  </a:lnTo>
                  <a:lnTo>
                    <a:pt x="223745" y="214516"/>
                  </a:lnTo>
                  <a:lnTo>
                    <a:pt x="227272" y="267596"/>
                  </a:lnTo>
                  <a:lnTo>
                    <a:pt x="246281" y="30485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2435375" y="1431875"/>
              <a:ext cx="17765" cy="294799"/>
            </a:xfrm>
            <a:custGeom>
              <a:avLst/>
              <a:gdLst/>
              <a:ahLst/>
              <a:cxnLst/>
              <a:rect l="0" t="0" r="0" b="0"/>
              <a:pathLst>
                <a:path w="17765" h="294799">
                  <a:moveTo>
                    <a:pt x="7236" y="0"/>
                  </a:moveTo>
                  <a:lnTo>
                    <a:pt x="0" y="27556"/>
                  </a:lnTo>
                  <a:lnTo>
                    <a:pt x="478" y="86898"/>
                  </a:lnTo>
                  <a:lnTo>
                    <a:pt x="5234" y="140782"/>
                  </a:lnTo>
                  <a:lnTo>
                    <a:pt x="6643" y="194961"/>
                  </a:lnTo>
                  <a:lnTo>
                    <a:pt x="12708" y="249601"/>
                  </a:lnTo>
                  <a:lnTo>
                    <a:pt x="17764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2242570" y="1389761"/>
              <a:ext cx="305327" cy="63172"/>
            </a:xfrm>
            <a:custGeom>
              <a:avLst/>
              <a:gdLst/>
              <a:ahLst/>
              <a:cxnLst/>
              <a:rect l="0" t="0" r="0" b="0"/>
              <a:pathLst>
                <a:path w="305327" h="63172">
                  <a:moveTo>
                    <a:pt x="305326" y="0"/>
                  </a:moveTo>
                  <a:lnTo>
                    <a:pt x="262634" y="3120"/>
                  </a:lnTo>
                  <a:lnTo>
                    <a:pt x="200918" y="19128"/>
                  </a:lnTo>
                  <a:lnTo>
                    <a:pt x="152598" y="35434"/>
                  </a:lnTo>
                  <a:lnTo>
                    <a:pt x="101236" y="48194"/>
                  </a:lnTo>
                  <a:lnTo>
                    <a:pt x="51313" y="58213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7254134" y="861014"/>
            <a:ext cx="663297" cy="391878"/>
            <a:chOff x="7254134" y="861014"/>
            <a:chExt cx="663297" cy="391878"/>
          </a:xfrm>
        </p:grpSpPr>
        <p:sp>
          <p:nvSpPr>
            <p:cNvPr id="26" name="Freeform 25"/>
            <p:cNvSpPr/>
            <p:nvPr/>
          </p:nvSpPr>
          <p:spPr>
            <a:xfrm>
              <a:off x="7254134" y="861014"/>
              <a:ext cx="252686" cy="381349"/>
            </a:xfrm>
            <a:custGeom>
              <a:avLst/>
              <a:gdLst/>
              <a:ahLst/>
              <a:cxnLst/>
              <a:rect l="0" t="0" r="0" b="0"/>
              <a:pathLst>
                <a:path w="252686" h="381349">
                  <a:moveTo>
                    <a:pt x="0" y="339234"/>
                  </a:moveTo>
                  <a:lnTo>
                    <a:pt x="11453" y="285090"/>
                  </a:lnTo>
                  <a:lnTo>
                    <a:pt x="24749" y="224554"/>
                  </a:lnTo>
                  <a:lnTo>
                    <a:pt x="35150" y="173584"/>
                  </a:lnTo>
                  <a:lnTo>
                    <a:pt x="40051" y="121437"/>
                  </a:lnTo>
                  <a:lnTo>
                    <a:pt x="50113" y="59820"/>
                  </a:lnTo>
                  <a:lnTo>
                    <a:pt x="56587" y="30996"/>
                  </a:lnTo>
                  <a:lnTo>
                    <a:pt x="62292" y="23778"/>
                  </a:lnTo>
                  <a:lnTo>
                    <a:pt x="69604" y="21305"/>
                  </a:lnTo>
                  <a:lnTo>
                    <a:pt x="77988" y="21997"/>
                  </a:lnTo>
                  <a:lnTo>
                    <a:pt x="84748" y="27137"/>
                  </a:lnTo>
                  <a:lnTo>
                    <a:pt x="95377" y="45326"/>
                  </a:lnTo>
                  <a:lnTo>
                    <a:pt x="112904" y="101197"/>
                  </a:lnTo>
                  <a:lnTo>
                    <a:pt x="124659" y="125815"/>
                  </a:lnTo>
                  <a:lnTo>
                    <a:pt x="132239" y="130275"/>
                  </a:lnTo>
                  <a:lnTo>
                    <a:pt x="140802" y="129738"/>
                  </a:lnTo>
                  <a:lnTo>
                    <a:pt x="150021" y="125870"/>
                  </a:lnTo>
                  <a:lnTo>
                    <a:pt x="166502" y="109095"/>
                  </a:lnTo>
                  <a:lnTo>
                    <a:pt x="194889" y="55161"/>
                  </a:lnTo>
                  <a:lnTo>
                    <a:pt x="213863" y="2348"/>
                  </a:lnTo>
                  <a:lnTo>
                    <a:pt x="217445" y="0"/>
                  </a:lnTo>
                  <a:lnTo>
                    <a:pt x="221003" y="3114"/>
                  </a:lnTo>
                  <a:lnTo>
                    <a:pt x="224544" y="9869"/>
                  </a:lnTo>
                  <a:lnTo>
                    <a:pt x="230228" y="62738"/>
                  </a:lnTo>
                  <a:lnTo>
                    <a:pt x="231212" y="112380"/>
                  </a:lnTo>
                  <a:lnTo>
                    <a:pt x="231505" y="165303"/>
                  </a:lnTo>
                  <a:lnTo>
                    <a:pt x="232760" y="223748"/>
                  </a:lnTo>
                  <a:lnTo>
                    <a:pt x="238852" y="277460"/>
                  </a:lnTo>
                  <a:lnTo>
                    <a:pt x="244623" y="335004"/>
                  </a:lnTo>
                  <a:lnTo>
                    <a:pt x="252685" y="38134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7738446" y="905450"/>
              <a:ext cx="21058" cy="347442"/>
            </a:xfrm>
            <a:custGeom>
              <a:avLst/>
              <a:gdLst/>
              <a:ahLst/>
              <a:cxnLst/>
              <a:rect l="0" t="0" r="0" b="0"/>
              <a:pathLst>
                <a:path w="21058" h="347442">
                  <a:moveTo>
                    <a:pt x="21057" y="0"/>
                  </a:moveTo>
                  <a:lnTo>
                    <a:pt x="9604" y="48931"/>
                  </a:lnTo>
                  <a:lnTo>
                    <a:pt x="2845" y="99896"/>
                  </a:lnTo>
                  <a:lnTo>
                    <a:pt x="843" y="159451"/>
                  </a:lnTo>
                  <a:lnTo>
                    <a:pt x="250" y="218430"/>
                  </a:lnTo>
                  <a:lnTo>
                    <a:pt x="74" y="269831"/>
                  </a:lnTo>
                  <a:lnTo>
                    <a:pt x="22" y="311577"/>
                  </a:lnTo>
                  <a:lnTo>
                    <a:pt x="0" y="3474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7569989" y="873865"/>
              <a:ext cx="347442" cy="21058"/>
            </a:xfrm>
            <a:custGeom>
              <a:avLst/>
              <a:gdLst/>
              <a:ahLst/>
              <a:cxnLst/>
              <a:rect l="0" t="0" r="0" b="0"/>
              <a:pathLst>
                <a:path w="347442" h="21058">
                  <a:moveTo>
                    <a:pt x="347441" y="0"/>
                  </a:moveTo>
                  <a:lnTo>
                    <a:pt x="293296" y="8333"/>
                  </a:lnTo>
                  <a:lnTo>
                    <a:pt x="232761" y="10095"/>
                  </a:lnTo>
                  <a:lnTo>
                    <a:pt x="171713" y="17678"/>
                  </a:lnTo>
                  <a:lnTo>
                    <a:pt x="120549" y="20056"/>
                  </a:lnTo>
                  <a:lnTo>
                    <a:pt x="63794" y="20760"/>
                  </a:lnTo>
                  <a:lnTo>
                    <a:pt x="13988" y="2099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189641" y="2453139"/>
            <a:ext cx="1631790" cy="494841"/>
            <a:chOff x="189641" y="2453139"/>
            <a:chExt cx="1631790" cy="494841"/>
          </a:xfrm>
        </p:grpSpPr>
        <p:sp>
          <p:nvSpPr>
            <p:cNvPr id="30" name="Freeform 29"/>
            <p:cNvSpPr/>
            <p:nvPr/>
          </p:nvSpPr>
          <p:spPr>
            <a:xfrm>
              <a:off x="189641" y="2453139"/>
              <a:ext cx="305199" cy="324430"/>
            </a:xfrm>
            <a:custGeom>
              <a:avLst/>
              <a:gdLst/>
              <a:ahLst/>
              <a:cxnLst/>
              <a:rect l="0" t="0" r="0" b="0"/>
              <a:pathLst>
                <a:path w="305199" h="324430">
                  <a:moveTo>
                    <a:pt x="10400" y="42114"/>
                  </a:moveTo>
                  <a:lnTo>
                    <a:pt x="3164" y="69671"/>
                  </a:lnTo>
                  <a:lnTo>
                    <a:pt x="522" y="125893"/>
                  </a:lnTo>
                  <a:lnTo>
                    <a:pt x="0" y="187995"/>
                  </a:lnTo>
                  <a:lnTo>
                    <a:pt x="7132" y="248182"/>
                  </a:lnTo>
                  <a:lnTo>
                    <a:pt x="11771" y="289825"/>
                  </a:lnTo>
                  <a:lnTo>
                    <a:pt x="21148" y="313645"/>
                  </a:lnTo>
                  <a:lnTo>
                    <a:pt x="29264" y="320231"/>
                  </a:lnTo>
                  <a:lnTo>
                    <a:pt x="50759" y="324429"/>
                  </a:lnTo>
                  <a:lnTo>
                    <a:pt x="59533" y="321571"/>
                  </a:lnTo>
                  <a:lnTo>
                    <a:pt x="66552" y="316156"/>
                  </a:lnTo>
                  <a:lnTo>
                    <a:pt x="91812" y="276661"/>
                  </a:lnTo>
                  <a:lnTo>
                    <a:pt x="114852" y="221483"/>
                  </a:lnTo>
                  <a:lnTo>
                    <a:pt x="118639" y="210827"/>
                  </a:lnTo>
                  <a:lnTo>
                    <a:pt x="122334" y="207232"/>
                  </a:lnTo>
                  <a:lnTo>
                    <a:pt x="125967" y="208345"/>
                  </a:lnTo>
                  <a:lnTo>
                    <a:pt x="129558" y="212596"/>
                  </a:lnTo>
                  <a:lnTo>
                    <a:pt x="156355" y="273380"/>
                  </a:lnTo>
                  <a:lnTo>
                    <a:pt x="172365" y="288399"/>
                  </a:lnTo>
                  <a:lnTo>
                    <a:pt x="181548" y="294041"/>
                  </a:lnTo>
                  <a:lnTo>
                    <a:pt x="201109" y="297192"/>
                  </a:lnTo>
                  <a:lnTo>
                    <a:pt x="211239" y="296394"/>
                  </a:lnTo>
                  <a:lnTo>
                    <a:pt x="228733" y="289268"/>
                  </a:lnTo>
                  <a:lnTo>
                    <a:pt x="244307" y="277133"/>
                  </a:lnTo>
                  <a:lnTo>
                    <a:pt x="265059" y="250570"/>
                  </a:lnTo>
                  <a:lnTo>
                    <a:pt x="286986" y="194174"/>
                  </a:lnTo>
                  <a:lnTo>
                    <a:pt x="293152" y="139915"/>
                  </a:lnTo>
                  <a:lnTo>
                    <a:pt x="297489" y="87256"/>
                  </a:lnTo>
                  <a:lnTo>
                    <a:pt x="300602" y="64517"/>
                  </a:lnTo>
                  <a:lnTo>
                    <a:pt x="299307" y="24443"/>
                  </a:lnTo>
                  <a:lnTo>
                    <a:pt x="30519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68538" y="2653181"/>
              <a:ext cx="42115" cy="73700"/>
            </a:xfrm>
            <a:custGeom>
              <a:avLst/>
              <a:gdLst/>
              <a:ahLst/>
              <a:cxnLst/>
              <a:rect l="0" t="0" r="0" b="0"/>
              <a:pathLst>
                <a:path w="42115" h="73700">
                  <a:moveTo>
                    <a:pt x="0" y="0"/>
                  </a:moveTo>
                  <a:lnTo>
                    <a:pt x="31209" y="57753"/>
                  </a:lnTo>
                  <a:lnTo>
                    <a:pt x="42114" y="736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47481" y="2590010"/>
              <a:ext cx="157929" cy="336913"/>
            </a:xfrm>
            <a:custGeom>
              <a:avLst/>
              <a:gdLst/>
              <a:ahLst/>
              <a:cxnLst/>
              <a:rect l="0" t="0" r="0" b="0"/>
              <a:pathLst>
                <a:path w="157929" h="336913">
                  <a:moveTo>
                    <a:pt x="157928" y="0"/>
                  </a:moveTo>
                  <a:lnTo>
                    <a:pt x="132734" y="53875"/>
                  </a:lnTo>
                  <a:lnTo>
                    <a:pt x="100642" y="117091"/>
                  </a:lnTo>
                  <a:lnTo>
                    <a:pt x="66532" y="177535"/>
                  </a:lnTo>
                  <a:lnTo>
                    <a:pt x="39745" y="230388"/>
                  </a:lnTo>
                  <a:lnTo>
                    <a:pt x="21976" y="289700"/>
                  </a:lnTo>
                  <a:lnTo>
                    <a:pt x="10801" y="318634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730422" y="2611067"/>
              <a:ext cx="147366" cy="163564"/>
            </a:xfrm>
            <a:custGeom>
              <a:avLst/>
              <a:gdLst/>
              <a:ahLst/>
              <a:cxnLst/>
              <a:rect l="0" t="0" r="0" b="0"/>
              <a:pathLst>
                <a:path w="147366" h="163564">
                  <a:moveTo>
                    <a:pt x="69743" y="0"/>
                  </a:moveTo>
                  <a:lnTo>
                    <a:pt x="52976" y="5589"/>
                  </a:lnTo>
                  <a:lnTo>
                    <a:pt x="38504" y="17692"/>
                  </a:lnTo>
                  <a:lnTo>
                    <a:pt x="10150" y="54057"/>
                  </a:lnTo>
                  <a:lnTo>
                    <a:pt x="2313" y="77448"/>
                  </a:lnTo>
                  <a:lnTo>
                    <a:pt x="0" y="102272"/>
                  </a:lnTo>
                  <a:lnTo>
                    <a:pt x="2871" y="125003"/>
                  </a:lnTo>
                  <a:lnTo>
                    <a:pt x="14286" y="143684"/>
                  </a:lnTo>
                  <a:lnTo>
                    <a:pt x="22243" y="151941"/>
                  </a:lnTo>
                  <a:lnTo>
                    <a:pt x="43563" y="161116"/>
                  </a:lnTo>
                  <a:lnTo>
                    <a:pt x="55799" y="163563"/>
                  </a:lnTo>
                  <a:lnTo>
                    <a:pt x="78754" y="160042"/>
                  </a:lnTo>
                  <a:lnTo>
                    <a:pt x="108288" y="144906"/>
                  </a:lnTo>
                  <a:lnTo>
                    <a:pt x="123139" y="131083"/>
                  </a:lnTo>
                  <a:lnTo>
                    <a:pt x="146127" y="83466"/>
                  </a:lnTo>
                  <a:lnTo>
                    <a:pt x="147365" y="59713"/>
                  </a:lnTo>
                  <a:lnTo>
                    <a:pt x="146058" y="46827"/>
                  </a:lnTo>
                  <a:lnTo>
                    <a:pt x="141677" y="37068"/>
                  </a:lnTo>
                  <a:lnTo>
                    <a:pt x="127450" y="23103"/>
                  </a:lnTo>
                  <a:lnTo>
                    <a:pt x="121083" y="20082"/>
                  </a:lnTo>
                  <a:lnTo>
                    <a:pt x="115668" y="19237"/>
                  </a:lnTo>
                  <a:lnTo>
                    <a:pt x="101329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926507" y="2560827"/>
              <a:ext cx="200043" cy="179879"/>
            </a:xfrm>
            <a:custGeom>
              <a:avLst/>
              <a:gdLst/>
              <a:ahLst/>
              <a:cxnLst/>
              <a:rect l="0" t="0" r="0" b="0"/>
              <a:pathLst>
                <a:path w="200043" h="179879">
                  <a:moveTo>
                    <a:pt x="0" y="81826"/>
                  </a:moveTo>
                  <a:lnTo>
                    <a:pt x="5589" y="143918"/>
                  </a:lnTo>
                  <a:lnTo>
                    <a:pt x="15619" y="179878"/>
                  </a:lnTo>
                  <a:lnTo>
                    <a:pt x="13571" y="174538"/>
                  </a:lnTo>
                  <a:lnTo>
                    <a:pt x="10929" y="121360"/>
                  </a:lnTo>
                  <a:lnTo>
                    <a:pt x="16197" y="72867"/>
                  </a:lnTo>
                  <a:lnTo>
                    <a:pt x="25206" y="40177"/>
                  </a:lnTo>
                  <a:lnTo>
                    <a:pt x="30842" y="34172"/>
                  </a:lnTo>
                  <a:lnTo>
                    <a:pt x="38109" y="31339"/>
                  </a:lnTo>
                  <a:lnTo>
                    <a:pt x="46463" y="30621"/>
                  </a:lnTo>
                  <a:lnTo>
                    <a:pt x="54372" y="34821"/>
                  </a:lnTo>
                  <a:lnTo>
                    <a:pt x="69399" y="51966"/>
                  </a:lnTo>
                  <a:lnTo>
                    <a:pt x="77638" y="75184"/>
                  </a:lnTo>
                  <a:lnTo>
                    <a:pt x="81299" y="91742"/>
                  </a:lnTo>
                  <a:lnTo>
                    <a:pt x="82275" y="89606"/>
                  </a:lnTo>
                  <a:lnTo>
                    <a:pt x="98768" y="28406"/>
                  </a:lnTo>
                  <a:lnTo>
                    <a:pt x="114533" y="2956"/>
                  </a:lnTo>
                  <a:lnTo>
                    <a:pt x="120809" y="0"/>
                  </a:lnTo>
                  <a:lnTo>
                    <a:pt x="127333" y="369"/>
                  </a:lnTo>
                  <a:lnTo>
                    <a:pt x="134021" y="2955"/>
                  </a:lnTo>
                  <a:lnTo>
                    <a:pt x="154614" y="23361"/>
                  </a:lnTo>
                  <a:lnTo>
                    <a:pt x="186420" y="71917"/>
                  </a:lnTo>
                  <a:lnTo>
                    <a:pt x="190960" y="82239"/>
                  </a:lnTo>
                  <a:lnTo>
                    <a:pt x="192886" y="106186"/>
                  </a:lnTo>
                  <a:lnTo>
                    <a:pt x="192182" y="128917"/>
                  </a:lnTo>
                  <a:lnTo>
                    <a:pt x="200042" y="1555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1185156" y="2600538"/>
              <a:ext cx="15093" cy="147400"/>
            </a:xfrm>
            <a:custGeom>
              <a:avLst/>
              <a:gdLst/>
              <a:ahLst/>
              <a:cxnLst/>
              <a:rect l="0" t="0" r="0" b="0"/>
              <a:pathLst>
                <a:path w="15093" h="147400">
                  <a:moveTo>
                    <a:pt x="15092" y="0"/>
                  </a:moveTo>
                  <a:lnTo>
                    <a:pt x="438" y="43963"/>
                  </a:lnTo>
                  <a:lnTo>
                    <a:pt x="0" y="63993"/>
                  </a:lnTo>
                  <a:lnTo>
                    <a:pt x="5133" y="120818"/>
                  </a:lnTo>
                  <a:lnTo>
                    <a:pt x="15092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1210777" y="2495253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1284476" y="2560028"/>
              <a:ext cx="105286" cy="169463"/>
            </a:xfrm>
            <a:custGeom>
              <a:avLst/>
              <a:gdLst/>
              <a:ahLst/>
              <a:cxnLst/>
              <a:rect l="0" t="0" r="0" b="0"/>
              <a:pathLst>
                <a:path w="105286" h="169463">
                  <a:moveTo>
                    <a:pt x="0" y="72096"/>
                  </a:moveTo>
                  <a:lnTo>
                    <a:pt x="5589" y="130713"/>
                  </a:lnTo>
                  <a:lnTo>
                    <a:pt x="15619" y="169462"/>
                  </a:lnTo>
                  <a:lnTo>
                    <a:pt x="13571" y="164503"/>
                  </a:lnTo>
                  <a:lnTo>
                    <a:pt x="11130" y="115912"/>
                  </a:lnTo>
                  <a:lnTo>
                    <a:pt x="13767" y="56228"/>
                  </a:lnTo>
                  <a:lnTo>
                    <a:pt x="25206" y="9950"/>
                  </a:lnTo>
                  <a:lnTo>
                    <a:pt x="32012" y="3759"/>
                  </a:lnTo>
                  <a:lnTo>
                    <a:pt x="41229" y="802"/>
                  </a:lnTo>
                  <a:lnTo>
                    <a:pt x="52052" y="0"/>
                  </a:lnTo>
                  <a:lnTo>
                    <a:pt x="61608" y="2975"/>
                  </a:lnTo>
                  <a:lnTo>
                    <a:pt x="78464" y="15639"/>
                  </a:lnTo>
                  <a:lnTo>
                    <a:pt x="95519" y="42500"/>
                  </a:lnTo>
                  <a:lnTo>
                    <a:pt x="103356" y="91423"/>
                  </a:lnTo>
                  <a:lnTo>
                    <a:pt x="104904" y="136788"/>
                  </a:lnTo>
                  <a:lnTo>
                    <a:pt x="105285" y="15632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1368704" y="2552624"/>
              <a:ext cx="218993" cy="395356"/>
            </a:xfrm>
            <a:custGeom>
              <a:avLst/>
              <a:gdLst/>
              <a:ahLst/>
              <a:cxnLst/>
              <a:rect l="0" t="0" r="0" b="0"/>
              <a:pathLst>
                <a:path w="218993" h="395356">
                  <a:moveTo>
                    <a:pt x="157928" y="111085"/>
                  </a:moveTo>
                  <a:lnTo>
                    <a:pt x="172582" y="67123"/>
                  </a:lnTo>
                  <a:lnTo>
                    <a:pt x="173020" y="47093"/>
                  </a:lnTo>
                  <a:lnTo>
                    <a:pt x="168145" y="27662"/>
                  </a:lnTo>
                  <a:lnTo>
                    <a:pt x="158179" y="11227"/>
                  </a:lnTo>
                  <a:lnTo>
                    <a:pt x="149906" y="5909"/>
                  </a:lnTo>
                  <a:lnTo>
                    <a:pt x="128236" y="0"/>
                  </a:lnTo>
                  <a:lnTo>
                    <a:pt x="118246" y="763"/>
                  </a:lnTo>
                  <a:lnTo>
                    <a:pt x="100907" y="7851"/>
                  </a:lnTo>
                  <a:lnTo>
                    <a:pt x="77992" y="30584"/>
                  </a:lnTo>
                  <a:lnTo>
                    <a:pt x="69758" y="52691"/>
                  </a:lnTo>
                  <a:lnTo>
                    <a:pt x="67269" y="76943"/>
                  </a:lnTo>
                  <a:lnTo>
                    <a:pt x="70062" y="99421"/>
                  </a:lnTo>
                  <a:lnTo>
                    <a:pt x="83800" y="131806"/>
                  </a:lnTo>
                  <a:lnTo>
                    <a:pt x="90962" y="137767"/>
                  </a:lnTo>
                  <a:lnTo>
                    <a:pt x="99246" y="140572"/>
                  </a:lnTo>
                  <a:lnTo>
                    <a:pt x="108278" y="141271"/>
                  </a:lnTo>
                  <a:lnTo>
                    <a:pt x="116639" y="138229"/>
                  </a:lnTo>
                  <a:lnTo>
                    <a:pt x="132168" y="125489"/>
                  </a:lnTo>
                  <a:lnTo>
                    <a:pt x="148476" y="98585"/>
                  </a:lnTo>
                  <a:lnTo>
                    <a:pt x="160716" y="68387"/>
                  </a:lnTo>
                  <a:lnTo>
                    <a:pt x="163296" y="66242"/>
                  </a:lnTo>
                  <a:lnTo>
                    <a:pt x="165016" y="69492"/>
                  </a:lnTo>
                  <a:lnTo>
                    <a:pt x="173676" y="96422"/>
                  </a:lnTo>
                  <a:lnTo>
                    <a:pt x="195833" y="153825"/>
                  </a:lnTo>
                  <a:lnTo>
                    <a:pt x="210432" y="206659"/>
                  </a:lnTo>
                  <a:lnTo>
                    <a:pt x="218992" y="267744"/>
                  </a:lnTo>
                  <a:lnTo>
                    <a:pt x="213923" y="292236"/>
                  </a:lnTo>
                  <a:lnTo>
                    <a:pt x="202702" y="310920"/>
                  </a:lnTo>
                  <a:lnTo>
                    <a:pt x="186016" y="327023"/>
                  </a:lnTo>
                  <a:lnTo>
                    <a:pt x="131067" y="348019"/>
                  </a:lnTo>
                  <a:lnTo>
                    <a:pt x="77059" y="363431"/>
                  </a:lnTo>
                  <a:lnTo>
                    <a:pt x="17063" y="384797"/>
                  </a:lnTo>
                  <a:lnTo>
                    <a:pt x="0" y="3953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1705616" y="2547896"/>
              <a:ext cx="115815" cy="21058"/>
            </a:xfrm>
            <a:custGeom>
              <a:avLst/>
              <a:gdLst/>
              <a:ahLst/>
              <a:cxnLst/>
              <a:rect l="0" t="0" r="0" b="0"/>
              <a:pathLst>
                <a:path w="115815" h="21058">
                  <a:moveTo>
                    <a:pt x="115814" y="0"/>
                  </a:moveTo>
                  <a:lnTo>
                    <a:pt x="61669" y="8333"/>
                  </a:lnTo>
                  <a:lnTo>
                    <a:pt x="26851" y="1299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2042528" y="2453139"/>
            <a:ext cx="579068" cy="400084"/>
            <a:chOff x="2042528" y="2453139"/>
            <a:chExt cx="579068" cy="400084"/>
          </a:xfrm>
        </p:grpSpPr>
        <p:sp>
          <p:nvSpPr>
            <p:cNvPr id="41" name="Freeform 40"/>
            <p:cNvSpPr/>
            <p:nvPr/>
          </p:nvSpPr>
          <p:spPr>
            <a:xfrm>
              <a:off x="2042528" y="2453139"/>
              <a:ext cx="315856" cy="307776"/>
            </a:xfrm>
            <a:custGeom>
              <a:avLst/>
              <a:gdLst/>
              <a:ahLst/>
              <a:cxnLst/>
              <a:rect l="0" t="0" r="0" b="0"/>
              <a:pathLst>
                <a:path w="315856" h="307776">
                  <a:moveTo>
                    <a:pt x="0" y="0"/>
                  </a:moveTo>
                  <a:lnTo>
                    <a:pt x="8333" y="48931"/>
                  </a:lnTo>
                  <a:lnTo>
                    <a:pt x="15684" y="102473"/>
                  </a:lnTo>
                  <a:lnTo>
                    <a:pt x="21166" y="162485"/>
                  </a:lnTo>
                  <a:lnTo>
                    <a:pt x="30318" y="205162"/>
                  </a:lnTo>
                  <a:lnTo>
                    <a:pt x="54830" y="262501"/>
                  </a:lnTo>
                  <a:lnTo>
                    <a:pt x="61120" y="268587"/>
                  </a:lnTo>
                  <a:lnTo>
                    <a:pt x="68822" y="271475"/>
                  </a:lnTo>
                  <a:lnTo>
                    <a:pt x="77467" y="272231"/>
                  </a:lnTo>
                  <a:lnTo>
                    <a:pt x="84400" y="268055"/>
                  </a:lnTo>
                  <a:lnTo>
                    <a:pt x="95223" y="250937"/>
                  </a:lnTo>
                  <a:lnTo>
                    <a:pt x="119056" y="189360"/>
                  </a:lnTo>
                  <a:lnTo>
                    <a:pt x="129772" y="157883"/>
                  </a:lnTo>
                  <a:lnTo>
                    <a:pt x="132139" y="155558"/>
                  </a:lnTo>
                  <a:lnTo>
                    <a:pt x="133716" y="158688"/>
                  </a:lnTo>
                  <a:lnTo>
                    <a:pt x="151340" y="221760"/>
                  </a:lnTo>
                  <a:lnTo>
                    <a:pt x="177593" y="284328"/>
                  </a:lnTo>
                  <a:lnTo>
                    <a:pt x="193574" y="299114"/>
                  </a:lnTo>
                  <a:lnTo>
                    <a:pt x="202749" y="304694"/>
                  </a:lnTo>
                  <a:lnTo>
                    <a:pt x="222301" y="307775"/>
                  </a:lnTo>
                  <a:lnTo>
                    <a:pt x="232429" y="306959"/>
                  </a:lnTo>
                  <a:lnTo>
                    <a:pt x="249921" y="299813"/>
                  </a:lnTo>
                  <a:lnTo>
                    <a:pt x="265494" y="287669"/>
                  </a:lnTo>
                  <a:lnTo>
                    <a:pt x="286245" y="259931"/>
                  </a:lnTo>
                  <a:lnTo>
                    <a:pt x="304330" y="209229"/>
                  </a:lnTo>
                  <a:lnTo>
                    <a:pt x="313578" y="154153"/>
                  </a:lnTo>
                  <a:lnTo>
                    <a:pt x="315405" y="99384"/>
                  </a:lnTo>
                  <a:lnTo>
                    <a:pt x="315855" y="526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2432082" y="2505782"/>
              <a:ext cx="73701" cy="126343"/>
            </a:xfrm>
            <a:custGeom>
              <a:avLst/>
              <a:gdLst/>
              <a:ahLst/>
              <a:cxnLst/>
              <a:rect l="0" t="0" r="0" b="0"/>
              <a:pathLst>
                <a:path w="73701" h="126343">
                  <a:moveTo>
                    <a:pt x="0" y="0"/>
                  </a:moveTo>
                  <a:lnTo>
                    <a:pt x="9576" y="24046"/>
                  </a:lnTo>
                  <a:lnTo>
                    <a:pt x="49878" y="85122"/>
                  </a:lnTo>
                  <a:lnTo>
                    <a:pt x="73700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2411026" y="2474197"/>
              <a:ext cx="210570" cy="379026"/>
            </a:xfrm>
            <a:custGeom>
              <a:avLst/>
              <a:gdLst/>
              <a:ahLst/>
              <a:cxnLst/>
              <a:rect l="0" t="0" r="0" b="0"/>
              <a:pathLst>
                <a:path w="210570" h="379026">
                  <a:moveTo>
                    <a:pt x="210569" y="0"/>
                  </a:moveTo>
                  <a:lnTo>
                    <a:pt x="167908" y="54114"/>
                  </a:lnTo>
                  <a:lnTo>
                    <a:pt x="133288" y="111544"/>
                  </a:lnTo>
                  <a:lnTo>
                    <a:pt x="98256" y="170161"/>
                  </a:lnTo>
                  <a:lnTo>
                    <a:pt x="71357" y="226591"/>
                  </a:lnTo>
                  <a:lnTo>
                    <a:pt x="44159" y="289195"/>
                  </a:lnTo>
                  <a:lnTo>
                    <a:pt x="13455" y="346702"/>
                  </a:lnTo>
                  <a:lnTo>
                    <a:pt x="0" y="3790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7581169" y="1863544"/>
            <a:ext cx="599474" cy="526426"/>
            <a:chOff x="7581169" y="1863544"/>
            <a:chExt cx="599474" cy="526426"/>
          </a:xfrm>
        </p:grpSpPr>
        <p:sp>
          <p:nvSpPr>
            <p:cNvPr id="45" name="Freeform 44"/>
            <p:cNvSpPr/>
            <p:nvPr/>
          </p:nvSpPr>
          <p:spPr>
            <a:xfrm>
              <a:off x="7581169" y="1884601"/>
              <a:ext cx="325733" cy="379650"/>
            </a:xfrm>
            <a:custGeom>
              <a:avLst/>
              <a:gdLst/>
              <a:ahLst/>
              <a:cxnLst/>
              <a:rect l="0" t="0" r="0" b="0"/>
              <a:pathLst>
                <a:path w="325733" h="379650">
                  <a:moveTo>
                    <a:pt x="9877" y="0"/>
                  </a:moveTo>
                  <a:lnTo>
                    <a:pt x="2642" y="28726"/>
                  </a:lnTo>
                  <a:lnTo>
                    <a:pt x="0" y="92112"/>
                  </a:lnTo>
                  <a:lnTo>
                    <a:pt x="2661" y="139206"/>
                  </a:lnTo>
                  <a:lnTo>
                    <a:pt x="8452" y="201932"/>
                  </a:lnTo>
                  <a:lnTo>
                    <a:pt x="18002" y="258213"/>
                  </a:lnTo>
                  <a:lnTo>
                    <a:pt x="34272" y="304339"/>
                  </a:lnTo>
                  <a:lnTo>
                    <a:pt x="40178" y="315196"/>
                  </a:lnTo>
                  <a:lnTo>
                    <a:pt x="47625" y="321265"/>
                  </a:lnTo>
                  <a:lnTo>
                    <a:pt x="56100" y="324141"/>
                  </a:lnTo>
                  <a:lnTo>
                    <a:pt x="65259" y="324888"/>
                  </a:lnTo>
                  <a:lnTo>
                    <a:pt x="73704" y="320707"/>
                  </a:lnTo>
                  <a:lnTo>
                    <a:pt x="89328" y="303583"/>
                  </a:lnTo>
                  <a:lnTo>
                    <a:pt x="117944" y="242002"/>
                  </a:lnTo>
                  <a:lnTo>
                    <a:pt x="139665" y="178971"/>
                  </a:lnTo>
                  <a:lnTo>
                    <a:pt x="143196" y="175466"/>
                  </a:lnTo>
                  <a:lnTo>
                    <a:pt x="146720" y="176638"/>
                  </a:lnTo>
                  <a:lnTo>
                    <a:pt x="150239" y="180930"/>
                  </a:lnTo>
                  <a:lnTo>
                    <a:pt x="155192" y="209326"/>
                  </a:lnTo>
                  <a:lnTo>
                    <a:pt x="158035" y="260844"/>
                  </a:lnTo>
                  <a:lnTo>
                    <a:pt x="168648" y="312960"/>
                  </a:lnTo>
                  <a:lnTo>
                    <a:pt x="181702" y="346582"/>
                  </a:lnTo>
                  <a:lnTo>
                    <a:pt x="187599" y="357397"/>
                  </a:lnTo>
                  <a:lnTo>
                    <a:pt x="203508" y="372532"/>
                  </a:lnTo>
                  <a:lnTo>
                    <a:pt x="212664" y="378206"/>
                  </a:lnTo>
                  <a:lnTo>
                    <a:pt x="221108" y="379649"/>
                  </a:lnTo>
                  <a:lnTo>
                    <a:pt x="229076" y="378271"/>
                  </a:lnTo>
                  <a:lnTo>
                    <a:pt x="236728" y="375013"/>
                  </a:lnTo>
                  <a:lnTo>
                    <a:pt x="258677" y="353660"/>
                  </a:lnTo>
                  <a:lnTo>
                    <a:pt x="294098" y="301639"/>
                  </a:lnTo>
                  <a:lnTo>
                    <a:pt x="312070" y="259000"/>
                  </a:lnTo>
                  <a:lnTo>
                    <a:pt x="321685" y="209322"/>
                  </a:lnTo>
                  <a:lnTo>
                    <a:pt x="324533" y="160677"/>
                  </a:lnTo>
                  <a:lnTo>
                    <a:pt x="325495" y="102318"/>
                  </a:lnTo>
                  <a:lnTo>
                    <a:pt x="325732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7991130" y="1916186"/>
              <a:ext cx="84228" cy="157929"/>
            </a:xfrm>
            <a:custGeom>
              <a:avLst/>
              <a:gdLst/>
              <a:ahLst/>
              <a:cxnLst/>
              <a:rect l="0" t="0" r="0" b="0"/>
              <a:pathLst>
                <a:path w="84228" h="157929">
                  <a:moveTo>
                    <a:pt x="0" y="0"/>
                  </a:moveTo>
                  <a:lnTo>
                    <a:pt x="19128" y="62258"/>
                  </a:lnTo>
                  <a:lnTo>
                    <a:pt x="49363" y="116812"/>
                  </a:lnTo>
                  <a:lnTo>
                    <a:pt x="66618" y="144185"/>
                  </a:lnTo>
                  <a:lnTo>
                    <a:pt x="84227" y="1579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7980601" y="1863544"/>
              <a:ext cx="200042" cy="526426"/>
            </a:xfrm>
            <a:custGeom>
              <a:avLst/>
              <a:gdLst/>
              <a:ahLst/>
              <a:cxnLst/>
              <a:rect l="0" t="0" r="0" b="0"/>
              <a:pathLst>
                <a:path w="200042" h="526426">
                  <a:moveTo>
                    <a:pt x="200041" y="0"/>
                  </a:moveTo>
                  <a:lnTo>
                    <a:pt x="164125" y="62280"/>
                  </a:lnTo>
                  <a:lnTo>
                    <a:pt x="135332" y="124607"/>
                  </a:lnTo>
                  <a:lnTo>
                    <a:pt x="116073" y="178756"/>
                  </a:lnTo>
                  <a:lnTo>
                    <a:pt x="94778" y="242135"/>
                  </a:lnTo>
                  <a:lnTo>
                    <a:pt x="73701" y="305324"/>
                  </a:lnTo>
                  <a:lnTo>
                    <a:pt x="52642" y="368497"/>
                  </a:lnTo>
                  <a:lnTo>
                    <a:pt x="31585" y="431668"/>
                  </a:lnTo>
                  <a:lnTo>
                    <a:pt x="14038" y="490376"/>
                  </a:lnTo>
                  <a:lnTo>
                    <a:pt x="0" y="5264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6" name="Group 55"/>
          <p:cNvGrpSpPr/>
          <p:nvPr/>
        </p:nvGrpSpPr>
        <p:grpSpPr>
          <a:xfrm>
            <a:off x="248085" y="3450361"/>
            <a:ext cx="1541760" cy="497826"/>
            <a:chOff x="248085" y="3450361"/>
            <a:chExt cx="1541760" cy="497826"/>
          </a:xfrm>
        </p:grpSpPr>
        <p:sp>
          <p:nvSpPr>
            <p:cNvPr id="49" name="Freeform 48"/>
            <p:cNvSpPr/>
            <p:nvPr/>
          </p:nvSpPr>
          <p:spPr>
            <a:xfrm>
              <a:off x="248085" y="3558632"/>
              <a:ext cx="255828" cy="389555"/>
            </a:xfrm>
            <a:custGeom>
              <a:avLst/>
              <a:gdLst/>
              <a:ahLst/>
              <a:cxnLst/>
              <a:rect l="0" t="0" r="0" b="0"/>
              <a:pathLst>
                <a:path w="255828" h="389555">
                  <a:moveTo>
                    <a:pt x="36184" y="389554"/>
                  </a:moveTo>
                  <a:lnTo>
                    <a:pt x="28948" y="361998"/>
                  </a:lnTo>
                  <a:lnTo>
                    <a:pt x="23186" y="302656"/>
                  </a:lnTo>
                  <a:lnTo>
                    <a:pt x="16719" y="240198"/>
                  </a:lnTo>
                  <a:lnTo>
                    <a:pt x="15599" y="185813"/>
                  </a:lnTo>
                  <a:lnTo>
                    <a:pt x="9677" y="130835"/>
                  </a:lnTo>
                  <a:lnTo>
                    <a:pt x="6103" y="77500"/>
                  </a:lnTo>
                  <a:lnTo>
                    <a:pt x="0" y="29736"/>
                  </a:lnTo>
                  <a:lnTo>
                    <a:pt x="2702" y="28013"/>
                  </a:lnTo>
                  <a:lnTo>
                    <a:pt x="6844" y="29204"/>
                  </a:lnTo>
                  <a:lnTo>
                    <a:pt x="14565" y="43005"/>
                  </a:lnTo>
                  <a:lnTo>
                    <a:pt x="34643" y="95582"/>
                  </a:lnTo>
                  <a:lnTo>
                    <a:pt x="59969" y="152718"/>
                  </a:lnTo>
                  <a:lnTo>
                    <a:pt x="80570" y="205251"/>
                  </a:lnTo>
                  <a:lnTo>
                    <a:pt x="106823" y="265671"/>
                  </a:lnTo>
                  <a:lnTo>
                    <a:pt x="134539" y="322666"/>
                  </a:lnTo>
                  <a:lnTo>
                    <a:pt x="156703" y="362586"/>
                  </a:lnTo>
                  <a:lnTo>
                    <a:pt x="175146" y="381858"/>
                  </a:lnTo>
                  <a:lnTo>
                    <a:pt x="184977" y="384423"/>
                  </a:lnTo>
                  <a:lnTo>
                    <a:pt x="195041" y="382624"/>
                  </a:lnTo>
                  <a:lnTo>
                    <a:pt x="205260" y="377915"/>
                  </a:lnTo>
                  <a:lnTo>
                    <a:pt x="219733" y="360205"/>
                  </a:lnTo>
                  <a:lnTo>
                    <a:pt x="238557" y="305118"/>
                  </a:lnTo>
                  <a:lnTo>
                    <a:pt x="249914" y="255092"/>
                  </a:lnTo>
                  <a:lnTo>
                    <a:pt x="255827" y="193021"/>
                  </a:lnTo>
                  <a:lnTo>
                    <a:pt x="255681" y="142849"/>
                  </a:lnTo>
                  <a:lnTo>
                    <a:pt x="249919" y="92108"/>
                  </a:lnTo>
                  <a:lnTo>
                    <a:pt x="247379" y="35568"/>
                  </a:lnTo>
                  <a:lnTo>
                    <a:pt x="24675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589595" y="3706162"/>
              <a:ext cx="147400" cy="195708"/>
            </a:xfrm>
            <a:custGeom>
              <a:avLst/>
              <a:gdLst/>
              <a:ahLst/>
              <a:cxnLst/>
              <a:rect l="0" t="0" r="0" b="0"/>
              <a:pathLst>
                <a:path w="147400" h="195708">
                  <a:moveTo>
                    <a:pt x="0" y="73568"/>
                  </a:moveTo>
                  <a:lnTo>
                    <a:pt x="43963" y="88223"/>
                  </a:lnTo>
                  <a:lnTo>
                    <a:pt x="63993" y="88660"/>
                  </a:lnTo>
                  <a:lnTo>
                    <a:pt x="74248" y="87139"/>
                  </a:lnTo>
                  <a:lnTo>
                    <a:pt x="82254" y="82616"/>
                  </a:lnTo>
                  <a:lnTo>
                    <a:pt x="94269" y="68230"/>
                  </a:lnTo>
                  <a:lnTo>
                    <a:pt x="102021" y="34812"/>
                  </a:lnTo>
                  <a:lnTo>
                    <a:pt x="97596" y="15009"/>
                  </a:lnTo>
                  <a:lnTo>
                    <a:pt x="93140" y="6453"/>
                  </a:lnTo>
                  <a:lnTo>
                    <a:pt x="85490" y="1919"/>
                  </a:lnTo>
                  <a:lnTo>
                    <a:pt x="64512" y="0"/>
                  </a:lnTo>
                  <a:lnTo>
                    <a:pt x="45830" y="6166"/>
                  </a:lnTo>
                  <a:lnTo>
                    <a:pt x="37572" y="11086"/>
                  </a:lnTo>
                  <a:lnTo>
                    <a:pt x="25278" y="29031"/>
                  </a:lnTo>
                  <a:lnTo>
                    <a:pt x="17084" y="53774"/>
                  </a:lnTo>
                  <a:lnTo>
                    <a:pt x="13442" y="84268"/>
                  </a:lnTo>
                  <a:lnTo>
                    <a:pt x="22570" y="128731"/>
                  </a:lnTo>
                  <a:lnTo>
                    <a:pt x="40093" y="160363"/>
                  </a:lnTo>
                  <a:lnTo>
                    <a:pt x="65692" y="184553"/>
                  </a:lnTo>
                  <a:lnTo>
                    <a:pt x="88468" y="193085"/>
                  </a:lnTo>
                  <a:lnTo>
                    <a:pt x="111849" y="195707"/>
                  </a:lnTo>
                  <a:lnTo>
                    <a:pt x="147399" y="1893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752462" y="3663917"/>
              <a:ext cx="121404" cy="226565"/>
            </a:xfrm>
            <a:custGeom>
              <a:avLst/>
              <a:gdLst/>
              <a:ahLst/>
              <a:cxnLst/>
              <a:rect l="0" t="0" r="0" b="0"/>
              <a:pathLst>
                <a:path w="121404" h="226565">
                  <a:moveTo>
                    <a:pt x="5589" y="52642"/>
                  </a:moveTo>
                  <a:lnTo>
                    <a:pt x="0" y="69410"/>
                  </a:lnTo>
                  <a:lnTo>
                    <a:pt x="376" y="87001"/>
                  </a:lnTo>
                  <a:lnTo>
                    <a:pt x="16584" y="147642"/>
                  </a:lnTo>
                  <a:lnTo>
                    <a:pt x="45549" y="210591"/>
                  </a:lnTo>
                  <a:lnTo>
                    <a:pt x="49777" y="221112"/>
                  </a:lnTo>
                  <a:lnTo>
                    <a:pt x="54935" y="225787"/>
                  </a:lnTo>
                  <a:lnTo>
                    <a:pt x="60713" y="226564"/>
                  </a:lnTo>
                  <a:lnTo>
                    <a:pt x="66905" y="224742"/>
                  </a:lnTo>
                  <a:lnTo>
                    <a:pt x="72203" y="218848"/>
                  </a:lnTo>
                  <a:lnTo>
                    <a:pt x="81209" y="199821"/>
                  </a:lnTo>
                  <a:lnTo>
                    <a:pt x="91803" y="139036"/>
                  </a:lnTo>
                  <a:lnTo>
                    <a:pt x="107626" y="83343"/>
                  </a:lnTo>
                  <a:lnTo>
                    <a:pt x="118335" y="33837"/>
                  </a:lnTo>
                  <a:lnTo>
                    <a:pt x="12140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928787" y="3694979"/>
              <a:ext cx="187234" cy="187402"/>
            </a:xfrm>
            <a:custGeom>
              <a:avLst/>
              <a:gdLst/>
              <a:ahLst/>
              <a:cxnLst/>
              <a:rect l="0" t="0" r="0" b="0"/>
              <a:pathLst>
                <a:path w="187234" h="187402">
                  <a:moveTo>
                    <a:pt x="81948" y="84751"/>
                  </a:moveTo>
                  <a:lnTo>
                    <a:pt x="76359" y="22659"/>
                  </a:lnTo>
                  <a:lnTo>
                    <a:pt x="71203" y="14110"/>
                  </a:lnTo>
                  <a:lnTo>
                    <a:pt x="56116" y="1493"/>
                  </a:lnTo>
                  <a:lnTo>
                    <a:pt x="48349" y="0"/>
                  </a:lnTo>
                  <a:lnTo>
                    <a:pt x="40831" y="1344"/>
                  </a:lnTo>
                  <a:lnTo>
                    <a:pt x="33480" y="4580"/>
                  </a:lnTo>
                  <a:lnTo>
                    <a:pt x="22192" y="17534"/>
                  </a:lnTo>
                  <a:lnTo>
                    <a:pt x="5414" y="54446"/>
                  </a:lnTo>
                  <a:lnTo>
                    <a:pt x="0" y="90720"/>
                  </a:lnTo>
                  <a:lnTo>
                    <a:pt x="3985" y="125514"/>
                  </a:lnTo>
                  <a:lnTo>
                    <a:pt x="18164" y="158050"/>
                  </a:lnTo>
                  <a:lnTo>
                    <a:pt x="37183" y="184328"/>
                  </a:lnTo>
                  <a:lnTo>
                    <a:pt x="43916" y="187401"/>
                  </a:lnTo>
                  <a:lnTo>
                    <a:pt x="50744" y="187110"/>
                  </a:lnTo>
                  <a:lnTo>
                    <a:pt x="57636" y="184576"/>
                  </a:lnTo>
                  <a:lnTo>
                    <a:pt x="78514" y="164242"/>
                  </a:lnTo>
                  <a:lnTo>
                    <a:pt x="93929" y="135990"/>
                  </a:lnTo>
                  <a:lnTo>
                    <a:pt x="101810" y="73113"/>
                  </a:lnTo>
                  <a:lnTo>
                    <a:pt x="102474" y="55012"/>
                  </a:lnTo>
                  <a:lnTo>
                    <a:pt x="105188" y="69960"/>
                  </a:lnTo>
                  <a:lnTo>
                    <a:pt x="132293" y="117162"/>
                  </a:lnTo>
                  <a:lnTo>
                    <a:pt x="148777" y="131521"/>
                  </a:lnTo>
                  <a:lnTo>
                    <a:pt x="171550" y="143063"/>
                  </a:lnTo>
                  <a:lnTo>
                    <a:pt x="187233" y="14792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1171694" y="3450361"/>
              <a:ext cx="133840" cy="413733"/>
            </a:xfrm>
            <a:custGeom>
              <a:avLst/>
              <a:gdLst/>
              <a:ahLst/>
              <a:cxnLst/>
              <a:rect l="0" t="0" r="0" b="0"/>
              <a:pathLst>
                <a:path w="133840" h="413733">
                  <a:moveTo>
                    <a:pt x="81197" y="276727"/>
                  </a:moveTo>
                  <a:lnTo>
                    <a:pt x="63216" y="261086"/>
                  </a:lnTo>
                  <a:lnTo>
                    <a:pt x="46299" y="253007"/>
                  </a:lnTo>
                  <a:lnTo>
                    <a:pt x="38044" y="252725"/>
                  </a:lnTo>
                  <a:lnTo>
                    <a:pt x="22634" y="258650"/>
                  </a:lnTo>
                  <a:lnTo>
                    <a:pt x="11105" y="272202"/>
                  </a:lnTo>
                  <a:lnTo>
                    <a:pt x="3252" y="291093"/>
                  </a:lnTo>
                  <a:lnTo>
                    <a:pt x="0" y="326867"/>
                  </a:lnTo>
                  <a:lnTo>
                    <a:pt x="11868" y="381682"/>
                  </a:lnTo>
                  <a:lnTo>
                    <a:pt x="27380" y="407910"/>
                  </a:lnTo>
                  <a:lnTo>
                    <a:pt x="34790" y="412146"/>
                  </a:lnTo>
                  <a:lnTo>
                    <a:pt x="52383" y="413732"/>
                  </a:lnTo>
                  <a:lnTo>
                    <a:pt x="68781" y="407418"/>
                  </a:lnTo>
                  <a:lnTo>
                    <a:pt x="76429" y="402459"/>
                  </a:lnTo>
                  <a:lnTo>
                    <a:pt x="88046" y="387590"/>
                  </a:lnTo>
                  <a:lnTo>
                    <a:pt x="105037" y="349448"/>
                  </a:lnTo>
                  <a:lnTo>
                    <a:pt x="112422" y="298544"/>
                  </a:lnTo>
                  <a:lnTo>
                    <a:pt x="120813" y="236496"/>
                  </a:lnTo>
                  <a:lnTo>
                    <a:pt x="122817" y="173244"/>
                  </a:lnTo>
                  <a:lnTo>
                    <a:pt x="117575" y="121803"/>
                  </a:lnTo>
                  <a:lnTo>
                    <a:pt x="112559" y="61594"/>
                  </a:lnTo>
                  <a:lnTo>
                    <a:pt x="98253" y="3771"/>
                  </a:lnTo>
                  <a:lnTo>
                    <a:pt x="94907" y="0"/>
                  </a:lnTo>
                  <a:lnTo>
                    <a:pt x="91507" y="995"/>
                  </a:lnTo>
                  <a:lnTo>
                    <a:pt x="88070" y="5168"/>
                  </a:lnTo>
                  <a:lnTo>
                    <a:pt x="82554" y="52723"/>
                  </a:lnTo>
                  <a:lnTo>
                    <a:pt x="81465" y="108390"/>
                  </a:lnTo>
                  <a:lnTo>
                    <a:pt x="86839" y="170036"/>
                  </a:lnTo>
                  <a:lnTo>
                    <a:pt x="90278" y="221198"/>
                  </a:lnTo>
                  <a:lnTo>
                    <a:pt x="99845" y="274077"/>
                  </a:lnTo>
                  <a:lnTo>
                    <a:pt x="110769" y="305188"/>
                  </a:lnTo>
                  <a:lnTo>
                    <a:pt x="133839" y="3293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1386620" y="3661232"/>
              <a:ext cx="171598" cy="155417"/>
            </a:xfrm>
            <a:custGeom>
              <a:avLst/>
              <a:gdLst/>
              <a:ahLst/>
              <a:cxnLst/>
              <a:rect l="0" t="0" r="0" b="0"/>
              <a:pathLst>
                <a:path w="171598" h="155417">
                  <a:moveTo>
                    <a:pt x="108426" y="65856"/>
                  </a:moveTo>
                  <a:lnTo>
                    <a:pt x="93772" y="21893"/>
                  </a:lnTo>
                  <a:lnTo>
                    <a:pt x="80856" y="8102"/>
                  </a:lnTo>
                  <a:lnTo>
                    <a:pt x="72499" y="2787"/>
                  </a:lnTo>
                  <a:lnTo>
                    <a:pt x="53854" y="0"/>
                  </a:lnTo>
                  <a:lnTo>
                    <a:pt x="43969" y="895"/>
                  </a:lnTo>
                  <a:lnTo>
                    <a:pt x="26746" y="11248"/>
                  </a:lnTo>
                  <a:lnTo>
                    <a:pt x="12462" y="27547"/>
                  </a:lnTo>
                  <a:lnTo>
                    <a:pt x="2215" y="46490"/>
                  </a:lnTo>
                  <a:lnTo>
                    <a:pt x="0" y="66607"/>
                  </a:lnTo>
                  <a:lnTo>
                    <a:pt x="5067" y="124663"/>
                  </a:lnTo>
                  <a:lnTo>
                    <a:pt x="14136" y="143075"/>
                  </a:lnTo>
                  <a:lnTo>
                    <a:pt x="22169" y="148921"/>
                  </a:lnTo>
                  <a:lnTo>
                    <a:pt x="43574" y="155416"/>
                  </a:lnTo>
                  <a:lnTo>
                    <a:pt x="53493" y="153639"/>
                  </a:lnTo>
                  <a:lnTo>
                    <a:pt x="70753" y="142305"/>
                  </a:lnTo>
                  <a:lnTo>
                    <a:pt x="88035" y="116194"/>
                  </a:lnTo>
                  <a:lnTo>
                    <a:pt x="103185" y="74759"/>
                  </a:lnTo>
                  <a:lnTo>
                    <a:pt x="106873" y="45617"/>
                  </a:lnTo>
                  <a:lnTo>
                    <a:pt x="119788" y="106952"/>
                  </a:lnTo>
                  <a:lnTo>
                    <a:pt x="123020" y="117820"/>
                  </a:lnTo>
                  <a:lnTo>
                    <a:pt x="129854" y="125065"/>
                  </a:lnTo>
                  <a:lnTo>
                    <a:pt x="171597" y="1395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1674031" y="3611274"/>
              <a:ext cx="115814" cy="1"/>
            </a:xfrm>
            <a:custGeom>
              <a:avLst/>
              <a:gdLst/>
              <a:ahLst/>
              <a:cxnLst/>
              <a:rect l="0" t="0" r="0" b="0"/>
              <a:pathLst>
                <a:path w="115814" h="1">
                  <a:moveTo>
                    <a:pt x="115813" y="0"/>
                  </a:moveTo>
                  <a:lnTo>
                    <a:pt x="66882" y="0"/>
                  </a:lnTo>
                  <a:lnTo>
                    <a:pt x="28396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9" name="Group 58"/>
          <p:cNvGrpSpPr/>
          <p:nvPr/>
        </p:nvGrpSpPr>
        <p:grpSpPr>
          <a:xfrm>
            <a:off x="1938847" y="3484932"/>
            <a:ext cx="577464" cy="484312"/>
            <a:chOff x="1938847" y="3484932"/>
            <a:chExt cx="577464" cy="484312"/>
          </a:xfrm>
        </p:grpSpPr>
        <p:sp>
          <p:nvSpPr>
            <p:cNvPr id="57" name="Freeform 56"/>
            <p:cNvSpPr/>
            <p:nvPr/>
          </p:nvSpPr>
          <p:spPr>
            <a:xfrm>
              <a:off x="1938847" y="3495461"/>
              <a:ext cx="293195" cy="473783"/>
            </a:xfrm>
            <a:custGeom>
              <a:avLst/>
              <a:gdLst/>
              <a:ahLst/>
              <a:cxnLst/>
              <a:rect l="0" t="0" r="0" b="0"/>
              <a:pathLst>
                <a:path w="293195" h="473783">
                  <a:moveTo>
                    <a:pt x="61567" y="473782"/>
                  </a:moveTo>
                  <a:lnTo>
                    <a:pt x="44779" y="417567"/>
                  </a:lnTo>
                  <a:lnTo>
                    <a:pt x="38234" y="355877"/>
                  </a:lnTo>
                  <a:lnTo>
                    <a:pt x="32427" y="304707"/>
                  </a:lnTo>
                  <a:lnTo>
                    <a:pt x="24875" y="246192"/>
                  </a:lnTo>
                  <a:lnTo>
                    <a:pt x="19354" y="191263"/>
                  </a:lnTo>
                  <a:lnTo>
                    <a:pt x="11331" y="128421"/>
                  </a:lnTo>
                  <a:lnTo>
                    <a:pt x="3811" y="70600"/>
                  </a:lnTo>
                  <a:lnTo>
                    <a:pt x="0" y="28197"/>
                  </a:lnTo>
                  <a:lnTo>
                    <a:pt x="635" y="22308"/>
                  </a:lnTo>
                  <a:lnTo>
                    <a:pt x="2229" y="21891"/>
                  </a:lnTo>
                  <a:lnTo>
                    <a:pt x="10060" y="38072"/>
                  </a:lnTo>
                  <a:lnTo>
                    <a:pt x="26622" y="93487"/>
                  </a:lnTo>
                  <a:lnTo>
                    <a:pt x="43659" y="150961"/>
                  </a:lnTo>
                  <a:lnTo>
                    <a:pt x="69208" y="212703"/>
                  </a:lnTo>
                  <a:lnTo>
                    <a:pt x="95430" y="275755"/>
                  </a:lnTo>
                  <a:lnTo>
                    <a:pt x="121312" y="335791"/>
                  </a:lnTo>
                  <a:lnTo>
                    <a:pt x="160148" y="398814"/>
                  </a:lnTo>
                  <a:lnTo>
                    <a:pt x="174011" y="415507"/>
                  </a:lnTo>
                  <a:lnTo>
                    <a:pt x="183323" y="419724"/>
                  </a:lnTo>
                  <a:lnTo>
                    <a:pt x="206148" y="421291"/>
                  </a:lnTo>
                  <a:lnTo>
                    <a:pt x="215276" y="417731"/>
                  </a:lnTo>
                  <a:lnTo>
                    <a:pt x="228538" y="404417"/>
                  </a:lnTo>
                  <a:lnTo>
                    <a:pt x="246584" y="366104"/>
                  </a:lnTo>
                  <a:lnTo>
                    <a:pt x="258294" y="314689"/>
                  </a:lnTo>
                  <a:lnTo>
                    <a:pt x="266543" y="259472"/>
                  </a:lnTo>
                  <a:lnTo>
                    <a:pt x="272202" y="204675"/>
                  </a:lnTo>
                  <a:lnTo>
                    <a:pt x="281057" y="142420"/>
                  </a:lnTo>
                  <a:lnTo>
                    <a:pt x="289583" y="87447"/>
                  </a:lnTo>
                  <a:lnTo>
                    <a:pt x="292481" y="34647"/>
                  </a:lnTo>
                  <a:lnTo>
                    <a:pt x="29319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2326798" y="3484932"/>
              <a:ext cx="189513" cy="391839"/>
            </a:xfrm>
            <a:custGeom>
              <a:avLst/>
              <a:gdLst/>
              <a:ahLst/>
              <a:cxnLst/>
              <a:rect l="0" t="0" r="0" b="0"/>
              <a:pathLst>
                <a:path w="189513" h="391839">
                  <a:moveTo>
                    <a:pt x="0" y="63171"/>
                  </a:moveTo>
                  <a:lnTo>
                    <a:pt x="0" y="121788"/>
                  </a:lnTo>
                  <a:lnTo>
                    <a:pt x="7235" y="175962"/>
                  </a:lnTo>
                  <a:lnTo>
                    <a:pt x="12997" y="234843"/>
                  </a:lnTo>
                  <a:lnTo>
                    <a:pt x="25054" y="296863"/>
                  </a:lnTo>
                  <a:lnTo>
                    <a:pt x="37530" y="354174"/>
                  </a:lnTo>
                  <a:lnTo>
                    <a:pt x="40077" y="382409"/>
                  </a:lnTo>
                  <a:lnTo>
                    <a:pt x="43095" y="389470"/>
                  </a:lnTo>
                  <a:lnTo>
                    <a:pt x="47447" y="391838"/>
                  </a:lnTo>
                  <a:lnTo>
                    <a:pt x="52688" y="391077"/>
                  </a:lnTo>
                  <a:lnTo>
                    <a:pt x="57352" y="387060"/>
                  </a:lnTo>
                  <a:lnTo>
                    <a:pt x="73243" y="355397"/>
                  </a:lnTo>
                  <a:lnTo>
                    <a:pt x="92356" y="296582"/>
                  </a:lnTo>
                  <a:lnTo>
                    <a:pt x="113606" y="241815"/>
                  </a:lnTo>
                  <a:lnTo>
                    <a:pt x="129415" y="185936"/>
                  </a:lnTo>
                  <a:lnTo>
                    <a:pt x="145840" y="138280"/>
                  </a:lnTo>
                  <a:lnTo>
                    <a:pt x="159935" y="87116"/>
                  </a:lnTo>
                  <a:lnTo>
                    <a:pt x="177109" y="34911"/>
                  </a:lnTo>
                  <a:lnTo>
                    <a:pt x="18951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2" name="Group 61"/>
          <p:cNvGrpSpPr/>
          <p:nvPr/>
        </p:nvGrpSpPr>
        <p:grpSpPr>
          <a:xfrm>
            <a:off x="5271353" y="2632124"/>
            <a:ext cx="498264" cy="515897"/>
            <a:chOff x="5271353" y="2632124"/>
            <a:chExt cx="498264" cy="515897"/>
          </a:xfrm>
        </p:grpSpPr>
        <p:sp>
          <p:nvSpPr>
            <p:cNvPr id="60" name="Freeform 59"/>
            <p:cNvSpPr/>
            <p:nvPr/>
          </p:nvSpPr>
          <p:spPr>
            <a:xfrm>
              <a:off x="5271353" y="2758466"/>
              <a:ext cx="282896" cy="389555"/>
            </a:xfrm>
            <a:custGeom>
              <a:avLst/>
              <a:gdLst/>
              <a:ahLst/>
              <a:cxnLst/>
              <a:rect l="0" t="0" r="0" b="0"/>
              <a:pathLst>
                <a:path w="282896" h="389555">
                  <a:moveTo>
                    <a:pt x="87652" y="389554"/>
                  </a:moveTo>
                  <a:lnTo>
                    <a:pt x="72998" y="336527"/>
                  </a:lnTo>
                  <a:lnTo>
                    <a:pt x="59454" y="285147"/>
                  </a:lnTo>
                  <a:lnTo>
                    <a:pt x="42394" y="223005"/>
                  </a:lnTo>
                  <a:lnTo>
                    <a:pt x="22430" y="165323"/>
                  </a:lnTo>
                  <a:lnTo>
                    <a:pt x="3616" y="106259"/>
                  </a:lnTo>
                  <a:lnTo>
                    <a:pt x="43" y="95406"/>
                  </a:lnTo>
                  <a:lnTo>
                    <a:pt x="0" y="91680"/>
                  </a:lnTo>
                  <a:lnTo>
                    <a:pt x="2311" y="92705"/>
                  </a:lnTo>
                  <a:lnTo>
                    <a:pt x="57234" y="145036"/>
                  </a:lnTo>
                  <a:lnTo>
                    <a:pt x="111876" y="203002"/>
                  </a:lnTo>
                  <a:lnTo>
                    <a:pt x="167570" y="255771"/>
                  </a:lnTo>
                  <a:lnTo>
                    <a:pt x="223955" y="297327"/>
                  </a:lnTo>
                  <a:lnTo>
                    <a:pt x="245327" y="311910"/>
                  </a:lnTo>
                  <a:lnTo>
                    <a:pt x="254770" y="314395"/>
                  </a:lnTo>
                  <a:lnTo>
                    <a:pt x="263405" y="313711"/>
                  </a:lnTo>
                  <a:lnTo>
                    <a:pt x="271501" y="310916"/>
                  </a:lnTo>
                  <a:lnTo>
                    <a:pt x="276898" y="303204"/>
                  </a:lnTo>
                  <a:lnTo>
                    <a:pt x="282895" y="279037"/>
                  </a:lnTo>
                  <a:lnTo>
                    <a:pt x="278340" y="224268"/>
                  </a:lnTo>
                  <a:lnTo>
                    <a:pt x="266176" y="168389"/>
                  </a:lnTo>
                  <a:lnTo>
                    <a:pt x="252507" y="112291"/>
                  </a:lnTo>
                  <a:lnTo>
                    <a:pt x="238542" y="56149"/>
                  </a:lnTo>
                  <a:lnTo>
                    <a:pt x="22452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5569575" y="2632124"/>
              <a:ext cx="200042" cy="365663"/>
            </a:xfrm>
            <a:custGeom>
              <a:avLst/>
              <a:gdLst/>
              <a:ahLst/>
              <a:cxnLst/>
              <a:rect l="0" t="0" r="0" b="0"/>
              <a:pathLst>
                <a:path w="200042" h="365663">
                  <a:moveTo>
                    <a:pt x="0" y="126342"/>
                  </a:moveTo>
                  <a:lnTo>
                    <a:pt x="14572" y="169034"/>
                  </a:lnTo>
                  <a:lnTo>
                    <a:pt x="44993" y="210684"/>
                  </a:lnTo>
                  <a:lnTo>
                    <a:pt x="95135" y="266347"/>
                  </a:lnTo>
                  <a:lnTo>
                    <a:pt x="139043" y="324240"/>
                  </a:lnTo>
                  <a:lnTo>
                    <a:pt x="175299" y="364244"/>
                  </a:lnTo>
                  <a:lnTo>
                    <a:pt x="181206" y="365662"/>
                  </a:lnTo>
                  <a:lnTo>
                    <a:pt x="186315" y="363097"/>
                  </a:lnTo>
                  <a:lnTo>
                    <a:pt x="190890" y="357878"/>
                  </a:lnTo>
                  <a:lnTo>
                    <a:pt x="197330" y="322587"/>
                  </a:lnTo>
                  <a:lnTo>
                    <a:pt x="199506" y="259430"/>
                  </a:lnTo>
                  <a:lnTo>
                    <a:pt x="199936" y="197561"/>
                  </a:lnTo>
                  <a:lnTo>
                    <a:pt x="200020" y="134951"/>
                  </a:lnTo>
                  <a:lnTo>
                    <a:pt x="200035" y="86129"/>
                  </a:lnTo>
                  <a:lnTo>
                    <a:pt x="200040" y="23079"/>
                  </a:lnTo>
                  <a:lnTo>
                    <a:pt x="20004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9" name="Group 68"/>
          <p:cNvGrpSpPr/>
          <p:nvPr/>
        </p:nvGrpSpPr>
        <p:grpSpPr>
          <a:xfrm>
            <a:off x="349875" y="4600953"/>
            <a:ext cx="1145172" cy="495383"/>
            <a:chOff x="349875" y="4600953"/>
            <a:chExt cx="1145172" cy="495383"/>
          </a:xfrm>
        </p:grpSpPr>
        <p:sp>
          <p:nvSpPr>
            <p:cNvPr id="63" name="Freeform 62"/>
            <p:cNvSpPr/>
            <p:nvPr/>
          </p:nvSpPr>
          <p:spPr>
            <a:xfrm>
              <a:off x="349875" y="4622010"/>
              <a:ext cx="250250" cy="474326"/>
            </a:xfrm>
            <a:custGeom>
              <a:avLst/>
              <a:gdLst/>
              <a:ahLst/>
              <a:cxnLst/>
              <a:rect l="0" t="0" r="0" b="0"/>
              <a:pathLst>
                <a:path w="250250" h="474326">
                  <a:moveTo>
                    <a:pt x="18622" y="63171"/>
                  </a:moveTo>
                  <a:lnTo>
                    <a:pt x="3968" y="121788"/>
                  </a:lnTo>
                  <a:lnTo>
                    <a:pt x="0" y="177132"/>
                  </a:lnTo>
                  <a:lnTo>
                    <a:pt x="6148" y="240056"/>
                  </a:lnTo>
                  <a:lnTo>
                    <a:pt x="13298" y="297893"/>
                  </a:lnTo>
                  <a:lnTo>
                    <a:pt x="18740" y="354378"/>
                  </a:lnTo>
                  <a:lnTo>
                    <a:pt x="29867" y="407476"/>
                  </a:lnTo>
                  <a:lnTo>
                    <a:pt x="33138" y="419050"/>
                  </a:lnTo>
                  <a:lnTo>
                    <a:pt x="46130" y="438148"/>
                  </a:lnTo>
                  <a:lnTo>
                    <a:pt x="77478" y="469473"/>
                  </a:lnTo>
                  <a:lnTo>
                    <a:pt x="87105" y="473249"/>
                  </a:lnTo>
                  <a:lnTo>
                    <a:pt x="110280" y="474325"/>
                  </a:lnTo>
                  <a:lnTo>
                    <a:pt x="129939" y="467785"/>
                  </a:lnTo>
                  <a:lnTo>
                    <a:pt x="161623" y="444522"/>
                  </a:lnTo>
                  <a:lnTo>
                    <a:pt x="197489" y="387550"/>
                  </a:lnTo>
                  <a:lnTo>
                    <a:pt x="220070" y="327417"/>
                  </a:lnTo>
                  <a:lnTo>
                    <a:pt x="232078" y="276517"/>
                  </a:lnTo>
                  <a:lnTo>
                    <a:pt x="243045" y="224391"/>
                  </a:lnTo>
                  <a:lnTo>
                    <a:pt x="248114" y="171901"/>
                  </a:lnTo>
                  <a:lnTo>
                    <a:pt x="249616" y="119304"/>
                  </a:lnTo>
                  <a:lnTo>
                    <a:pt x="250124" y="57535"/>
                  </a:lnTo>
                  <a:lnTo>
                    <a:pt x="250249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736994" y="4600953"/>
              <a:ext cx="21058" cy="379027"/>
            </a:xfrm>
            <a:custGeom>
              <a:avLst/>
              <a:gdLst/>
              <a:ahLst/>
              <a:cxnLst/>
              <a:rect l="0" t="0" r="0" b="0"/>
              <a:pathLst>
                <a:path w="21058" h="379027">
                  <a:moveTo>
                    <a:pt x="0" y="0"/>
                  </a:moveTo>
                  <a:lnTo>
                    <a:pt x="0" y="52050"/>
                  </a:lnTo>
                  <a:lnTo>
                    <a:pt x="0" y="105110"/>
                  </a:lnTo>
                  <a:lnTo>
                    <a:pt x="3120" y="160995"/>
                  </a:lnTo>
                  <a:lnTo>
                    <a:pt x="8334" y="222008"/>
                  </a:lnTo>
                  <a:lnTo>
                    <a:pt x="9878" y="278300"/>
                  </a:lnTo>
                  <a:lnTo>
                    <a:pt x="10336" y="327734"/>
                  </a:lnTo>
                  <a:lnTo>
                    <a:pt x="11613" y="356230"/>
                  </a:lnTo>
                  <a:lnTo>
                    <a:pt x="21057" y="37902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652766" y="4753291"/>
              <a:ext cx="189514" cy="16119"/>
            </a:xfrm>
            <a:custGeom>
              <a:avLst/>
              <a:gdLst/>
              <a:ahLst/>
              <a:cxnLst/>
              <a:rect l="0" t="0" r="0" b="0"/>
              <a:pathLst>
                <a:path w="189514" h="16119">
                  <a:moveTo>
                    <a:pt x="189513" y="5589"/>
                  </a:moveTo>
                  <a:lnTo>
                    <a:pt x="172746" y="0"/>
                  </a:lnTo>
                  <a:lnTo>
                    <a:pt x="119997" y="3272"/>
                  </a:lnTo>
                  <a:lnTo>
                    <a:pt x="60185" y="5132"/>
                  </a:lnTo>
                  <a:lnTo>
                    <a:pt x="22122" y="8573"/>
                  </a:lnTo>
                  <a:lnTo>
                    <a:pt x="0" y="1611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875205" y="4833904"/>
              <a:ext cx="188174" cy="177235"/>
            </a:xfrm>
            <a:custGeom>
              <a:avLst/>
              <a:gdLst/>
              <a:ahLst/>
              <a:cxnLst/>
              <a:rect l="0" t="0" r="0" b="0"/>
              <a:pathLst>
                <a:path w="188174" h="177235">
                  <a:moveTo>
                    <a:pt x="82888" y="40790"/>
                  </a:moveTo>
                  <a:lnTo>
                    <a:pt x="73312" y="16744"/>
                  </a:lnTo>
                  <a:lnTo>
                    <a:pt x="62644" y="2417"/>
                  </a:lnTo>
                  <a:lnTo>
                    <a:pt x="55354" y="0"/>
                  </a:lnTo>
                  <a:lnTo>
                    <a:pt x="37895" y="3554"/>
                  </a:lnTo>
                  <a:lnTo>
                    <a:pt x="21557" y="16052"/>
                  </a:lnTo>
                  <a:lnTo>
                    <a:pt x="13925" y="24298"/>
                  </a:lnTo>
                  <a:lnTo>
                    <a:pt x="5444" y="45938"/>
                  </a:lnTo>
                  <a:lnTo>
                    <a:pt x="0" y="97959"/>
                  </a:lnTo>
                  <a:lnTo>
                    <a:pt x="4646" y="139357"/>
                  </a:lnTo>
                  <a:lnTo>
                    <a:pt x="13409" y="161027"/>
                  </a:lnTo>
                  <a:lnTo>
                    <a:pt x="19021" y="170081"/>
                  </a:lnTo>
                  <a:lnTo>
                    <a:pt x="26272" y="174947"/>
                  </a:lnTo>
                  <a:lnTo>
                    <a:pt x="43687" y="177234"/>
                  </a:lnTo>
                  <a:lnTo>
                    <a:pt x="60006" y="171232"/>
                  </a:lnTo>
                  <a:lnTo>
                    <a:pt x="67633" y="166356"/>
                  </a:lnTo>
                  <a:lnTo>
                    <a:pt x="79228" y="151579"/>
                  </a:lnTo>
                  <a:lnTo>
                    <a:pt x="99953" y="96064"/>
                  </a:lnTo>
                  <a:lnTo>
                    <a:pt x="107240" y="73545"/>
                  </a:lnTo>
                  <a:lnTo>
                    <a:pt x="109651" y="70816"/>
                  </a:lnTo>
                  <a:lnTo>
                    <a:pt x="111259" y="73675"/>
                  </a:lnTo>
                  <a:lnTo>
                    <a:pt x="119427" y="106297"/>
                  </a:lnTo>
                  <a:lnTo>
                    <a:pt x="134529" y="136239"/>
                  </a:lnTo>
                  <a:lnTo>
                    <a:pt x="150293" y="150672"/>
                  </a:lnTo>
                  <a:lnTo>
                    <a:pt x="166658" y="158647"/>
                  </a:lnTo>
                  <a:lnTo>
                    <a:pt x="172660" y="159135"/>
                  </a:lnTo>
                  <a:lnTo>
                    <a:pt x="188173" y="15660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1094963" y="4632538"/>
              <a:ext cx="157929" cy="386100"/>
            </a:xfrm>
            <a:custGeom>
              <a:avLst/>
              <a:gdLst/>
              <a:ahLst/>
              <a:cxnLst/>
              <a:rect l="0" t="0" r="0" b="0"/>
              <a:pathLst>
                <a:path w="157929" h="386100">
                  <a:moveTo>
                    <a:pt x="0" y="0"/>
                  </a:moveTo>
                  <a:lnTo>
                    <a:pt x="0" y="58617"/>
                  </a:lnTo>
                  <a:lnTo>
                    <a:pt x="5589" y="104586"/>
                  </a:lnTo>
                  <a:lnTo>
                    <a:pt x="9065" y="160840"/>
                  </a:lnTo>
                  <a:lnTo>
                    <a:pt x="10095" y="216373"/>
                  </a:lnTo>
                  <a:lnTo>
                    <a:pt x="15990" y="275461"/>
                  </a:lnTo>
                  <a:lnTo>
                    <a:pt x="19556" y="326243"/>
                  </a:lnTo>
                  <a:lnTo>
                    <a:pt x="21931" y="384371"/>
                  </a:lnTo>
                  <a:lnTo>
                    <a:pt x="23979" y="386099"/>
                  </a:lnTo>
                  <a:lnTo>
                    <a:pt x="26515" y="383741"/>
                  </a:lnTo>
                  <a:lnTo>
                    <a:pt x="34038" y="330717"/>
                  </a:lnTo>
                  <a:lnTo>
                    <a:pt x="46108" y="276677"/>
                  </a:lnTo>
                  <a:lnTo>
                    <a:pt x="56296" y="243026"/>
                  </a:lnTo>
                  <a:lnTo>
                    <a:pt x="63267" y="235717"/>
                  </a:lnTo>
                  <a:lnTo>
                    <a:pt x="83491" y="227596"/>
                  </a:lnTo>
                  <a:lnTo>
                    <a:pt x="93095" y="228940"/>
                  </a:lnTo>
                  <a:lnTo>
                    <a:pt x="110006" y="239792"/>
                  </a:lnTo>
                  <a:lnTo>
                    <a:pt x="132680" y="265632"/>
                  </a:lnTo>
                  <a:lnTo>
                    <a:pt x="148627" y="295515"/>
                  </a:lnTo>
                  <a:lnTo>
                    <a:pt x="157928" y="35796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1368704" y="4758880"/>
              <a:ext cx="126343" cy="10530"/>
            </a:xfrm>
            <a:custGeom>
              <a:avLst/>
              <a:gdLst/>
              <a:ahLst/>
              <a:cxnLst/>
              <a:rect l="0" t="0" r="0" b="0"/>
              <a:pathLst>
                <a:path w="126343" h="10530">
                  <a:moveTo>
                    <a:pt x="126342" y="0"/>
                  </a:moveTo>
                  <a:lnTo>
                    <a:pt x="67725" y="0"/>
                  </a:lnTo>
                  <a:lnTo>
                    <a:pt x="17368" y="8334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3" name="Group 72"/>
          <p:cNvGrpSpPr/>
          <p:nvPr/>
        </p:nvGrpSpPr>
        <p:grpSpPr>
          <a:xfrm>
            <a:off x="1758259" y="4558839"/>
            <a:ext cx="610653" cy="411001"/>
            <a:chOff x="1758259" y="4558839"/>
            <a:chExt cx="610653" cy="411001"/>
          </a:xfrm>
        </p:grpSpPr>
        <p:sp>
          <p:nvSpPr>
            <p:cNvPr id="70" name="Freeform 69"/>
            <p:cNvSpPr/>
            <p:nvPr/>
          </p:nvSpPr>
          <p:spPr>
            <a:xfrm>
              <a:off x="1758259" y="4569367"/>
              <a:ext cx="225653" cy="400473"/>
            </a:xfrm>
            <a:custGeom>
              <a:avLst/>
              <a:gdLst/>
              <a:ahLst/>
              <a:cxnLst/>
              <a:rect l="0" t="0" r="0" b="0"/>
              <a:pathLst>
                <a:path w="225653" h="400473">
                  <a:moveTo>
                    <a:pt x="0" y="0"/>
                  </a:moveTo>
                  <a:lnTo>
                    <a:pt x="0" y="58617"/>
                  </a:lnTo>
                  <a:lnTo>
                    <a:pt x="0" y="112791"/>
                  </a:lnTo>
                  <a:lnTo>
                    <a:pt x="0" y="171672"/>
                  </a:lnTo>
                  <a:lnTo>
                    <a:pt x="0" y="225172"/>
                  </a:lnTo>
                  <a:lnTo>
                    <a:pt x="3119" y="279237"/>
                  </a:lnTo>
                  <a:lnTo>
                    <a:pt x="14654" y="339428"/>
                  </a:lnTo>
                  <a:lnTo>
                    <a:pt x="30338" y="371063"/>
                  </a:lnTo>
                  <a:lnTo>
                    <a:pt x="49803" y="395254"/>
                  </a:lnTo>
                  <a:lnTo>
                    <a:pt x="58938" y="399204"/>
                  </a:lnTo>
                  <a:lnTo>
                    <a:pt x="81567" y="400472"/>
                  </a:lnTo>
                  <a:lnTo>
                    <a:pt x="115025" y="389020"/>
                  </a:lnTo>
                  <a:lnTo>
                    <a:pt x="141576" y="365220"/>
                  </a:lnTo>
                  <a:lnTo>
                    <a:pt x="185800" y="305039"/>
                  </a:lnTo>
                  <a:lnTo>
                    <a:pt x="205633" y="246345"/>
                  </a:lnTo>
                  <a:lnTo>
                    <a:pt x="217166" y="196864"/>
                  </a:lnTo>
                  <a:lnTo>
                    <a:pt x="225652" y="152047"/>
                  </a:lnTo>
                  <a:lnTo>
                    <a:pt x="222344" y="91863"/>
                  </a:lnTo>
                  <a:lnTo>
                    <a:pt x="215755" y="35174"/>
                  </a:lnTo>
                  <a:lnTo>
                    <a:pt x="21057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2194390" y="4590425"/>
              <a:ext cx="27124" cy="347441"/>
            </a:xfrm>
            <a:custGeom>
              <a:avLst/>
              <a:gdLst/>
              <a:ahLst/>
              <a:cxnLst/>
              <a:rect l="0" t="0" r="0" b="0"/>
              <a:pathLst>
                <a:path w="27124" h="347441">
                  <a:moveTo>
                    <a:pt x="6065" y="0"/>
                  </a:moveTo>
                  <a:lnTo>
                    <a:pt x="0" y="33621"/>
                  </a:lnTo>
                  <a:lnTo>
                    <a:pt x="4521" y="88443"/>
                  </a:lnTo>
                  <a:lnTo>
                    <a:pt x="8727" y="141238"/>
                  </a:lnTo>
                  <a:lnTo>
                    <a:pt x="14263" y="201336"/>
                  </a:lnTo>
                  <a:lnTo>
                    <a:pt x="19023" y="257357"/>
                  </a:lnTo>
                  <a:lnTo>
                    <a:pt x="25523" y="318207"/>
                  </a:lnTo>
                  <a:lnTo>
                    <a:pt x="27123" y="34744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2063585" y="4558839"/>
              <a:ext cx="305327" cy="10529"/>
            </a:xfrm>
            <a:custGeom>
              <a:avLst/>
              <a:gdLst/>
              <a:ahLst/>
              <a:cxnLst/>
              <a:rect l="0" t="0" r="0" b="0"/>
              <a:pathLst>
                <a:path w="305327" h="10529">
                  <a:moveTo>
                    <a:pt x="305326" y="0"/>
                  </a:moveTo>
                  <a:lnTo>
                    <a:pt x="246710" y="9065"/>
                  </a:lnTo>
                  <a:lnTo>
                    <a:pt x="184130" y="10239"/>
                  </a:lnTo>
                  <a:lnTo>
                    <a:pt x="132806" y="10443"/>
                  </a:lnTo>
                  <a:lnTo>
                    <a:pt x="81724" y="10503"/>
                  </a:lnTo>
                  <a:lnTo>
                    <a:pt x="28188" y="1052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3" name="Group 82"/>
          <p:cNvGrpSpPr/>
          <p:nvPr/>
        </p:nvGrpSpPr>
        <p:grpSpPr>
          <a:xfrm>
            <a:off x="294433" y="5640554"/>
            <a:ext cx="1610568" cy="470361"/>
            <a:chOff x="294433" y="5640554"/>
            <a:chExt cx="1610568" cy="470361"/>
          </a:xfrm>
        </p:grpSpPr>
        <p:sp>
          <p:nvSpPr>
            <p:cNvPr id="74" name="Freeform 73"/>
            <p:cNvSpPr/>
            <p:nvPr/>
          </p:nvSpPr>
          <p:spPr>
            <a:xfrm>
              <a:off x="294433" y="5640554"/>
              <a:ext cx="210277" cy="449369"/>
            </a:xfrm>
            <a:custGeom>
              <a:avLst/>
              <a:gdLst/>
              <a:ahLst/>
              <a:cxnLst/>
              <a:rect l="0" t="0" r="0" b="0"/>
              <a:pathLst>
                <a:path w="210277" h="449369">
                  <a:moveTo>
                    <a:pt x="157634" y="38320"/>
                  </a:moveTo>
                  <a:lnTo>
                    <a:pt x="128325" y="9011"/>
                  </a:lnTo>
                  <a:lnTo>
                    <a:pt x="108733" y="1897"/>
                  </a:lnTo>
                  <a:lnTo>
                    <a:pt x="96957" y="0"/>
                  </a:lnTo>
                  <a:lnTo>
                    <a:pt x="77634" y="4131"/>
                  </a:lnTo>
                  <a:lnTo>
                    <a:pt x="69206" y="8508"/>
                  </a:lnTo>
                  <a:lnTo>
                    <a:pt x="56721" y="22731"/>
                  </a:lnTo>
                  <a:lnTo>
                    <a:pt x="23343" y="84034"/>
                  </a:lnTo>
                  <a:lnTo>
                    <a:pt x="10999" y="129854"/>
                  </a:lnTo>
                  <a:lnTo>
                    <a:pt x="3052" y="184764"/>
                  </a:lnTo>
                  <a:lnTo>
                    <a:pt x="698" y="238079"/>
                  </a:lnTo>
                  <a:lnTo>
                    <a:pt x="0" y="290920"/>
                  </a:lnTo>
                  <a:lnTo>
                    <a:pt x="5354" y="349999"/>
                  </a:lnTo>
                  <a:lnTo>
                    <a:pt x="18846" y="401530"/>
                  </a:lnTo>
                  <a:lnTo>
                    <a:pt x="30050" y="420455"/>
                  </a:lnTo>
                  <a:lnTo>
                    <a:pt x="55100" y="444263"/>
                  </a:lnTo>
                  <a:lnTo>
                    <a:pt x="65882" y="448159"/>
                  </a:lnTo>
                  <a:lnTo>
                    <a:pt x="90339" y="449368"/>
                  </a:lnTo>
                  <a:lnTo>
                    <a:pt x="124826" y="443471"/>
                  </a:lnTo>
                  <a:lnTo>
                    <a:pt x="151683" y="428727"/>
                  </a:lnTo>
                  <a:lnTo>
                    <a:pt x="196024" y="374382"/>
                  </a:lnTo>
                  <a:lnTo>
                    <a:pt x="210276" y="34364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552808" y="5910501"/>
              <a:ext cx="103214" cy="174183"/>
            </a:xfrm>
            <a:custGeom>
              <a:avLst/>
              <a:gdLst/>
              <a:ahLst/>
              <a:cxnLst/>
              <a:rect l="0" t="0" r="0" b="0"/>
              <a:pathLst>
                <a:path w="103214" h="174183">
                  <a:moveTo>
                    <a:pt x="57186" y="10528"/>
                  </a:moveTo>
                  <a:lnTo>
                    <a:pt x="40419" y="16117"/>
                  </a:lnTo>
                  <a:lnTo>
                    <a:pt x="29067" y="28220"/>
                  </a:lnTo>
                  <a:lnTo>
                    <a:pt x="8510" y="81878"/>
                  </a:lnTo>
                  <a:lnTo>
                    <a:pt x="0" y="115117"/>
                  </a:lnTo>
                  <a:lnTo>
                    <a:pt x="1744" y="136561"/>
                  </a:lnTo>
                  <a:lnTo>
                    <a:pt x="9539" y="154671"/>
                  </a:lnTo>
                  <a:lnTo>
                    <a:pt x="14893" y="162775"/>
                  </a:lnTo>
                  <a:lnTo>
                    <a:pt x="23142" y="168178"/>
                  </a:lnTo>
                  <a:lnTo>
                    <a:pt x="44785" y="174182"/>
                  </a:lnTo>
                  <a:lnTo>
                    <a:pt x="54768" y="172273"/>
                  </a:lnTo>
                  <a:lnTo>
                    <a:pt x="72099" y="160794"/>
                  </a:lnTo>
                  <a:lnTo>
                    <a:pt x="84481" y="140874"/>
                  </a:lnTo>
                  <a:lnTo>
                    <a:pt x="101962" y="95547"/>
                  </a:lnTo>
                  <a:lnTo>
                    <a:pt x="103213" y="74050"/>
                  </a:lnTo>
                  <a:lnTo>
                    <a:pt x="98700" y="52798"/>
                  </a:lnTo>
                  <a:lnTo>
                    <a:pt x="83005" y="23443"/>
                  </a:lnTo>
                  <a:lnTo>
                    <a:pt x="57186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715279" y="5657817"/>
              <a:ext cx="31587" cy="400084"/>
            </a:xfrm>
            <a:custGeom>
              <a:avLst/>
              <a:gdLst/>
              <a:ahLst/>
              <a:cxnLst/>
              <a:rect l="0" t="0" r="0" b="0"/>
              <a:pathLst>
                <a:path w="31587" h="400084">
                  <a:moveTo>
                    <a:pt x="0" y="0"/>
                  </a:moveTo>
                  <a:lnTo>
                    <a:pt x="0" y="52050"/>
                  </a:lnTo>
                  <a:lnTo>
                    <a:pt x="0" y="101990"/>
                  </a:lnTo>
                  <a:lnTo>
                    <a:pt x="5589" y="155197"/>
                  </a:lnTo>
                  <a:lnTo>
                    <a:pt x="10723" y="213973"/>
                  </a:lnTo>
                  <a:lnTo>
                    <a:pt x="18669" y="264924"/>
                  </a:lnTo>
                  <a:lnTo>
                    <a:pt x="20586" y="325292"/>
                  </a:lnTo>
                  <a:lnTo>
                    <a:pt x="29328" y="386999"/>
                  </a:lnTo>
                  <a:lnTo>
                    <a:pt x="31586" y="40008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801172" y="5847330"/>
              <a:ext cx="118762" cy="210852"/>
            </a:xfrm>
            <a:custGeom>
              <a:avLst/>
              <a:gdLst/>
              <a:ahLst/>
              <a:cxnLst/>
              <a:rect l="0" t="0" r="0" b="0"/>
              <a:pathLst>
                <a:path w="118762" h="210852">
                  <a:moveTo>
                    <a:pt x="61506" y="0"/>
                  </a:moveTo>
                  <a:lnTo>
                    <a:pt x="44739" y="11178"/>
                  </a:lnTo>
                  <a:lnTo>
                    <a:pt x="33387" y="26025"/>
                  </a:lnTo>
                  <a:lnTo>
                    <a:pt x="6764" y="76693"/>
                  </a:lnTo>
                  <a:lnTo>
                    <a:pt x="0" y="135728"/>
                  </a:lnTo>
                  <a:lnTo>
                    <a:pt x="1415" y="163269"/>
                  </a:lnTo>
                  <a:lnTo>
                    <a:pt x="9843" y="187208"/>
                  </a:lnTo>
                  <a:lnTo>
                    <a:pt x="24507" y="203306"/>
                  </a:lnTo>
                  <a:lnTo>
                    <a:pt x="33330" y="209237"/>
                  </a:lnTo>
                  <a:lnTo>
                    <a:pt x="42722" y="210851"/>
                  </a:lnTo>
                  <a:lnTo>
                    <a:pt x="62517" y="206405"/>
                  </a:lnTo>
                  <a:lnTo>
                    <a:pt x="70369" y="200775"/>
                  </a:lnTo>
                  <a:lnTo>
                    <a:pt x="82213" y="185160"/>
                  </a:lnTo>
                  <a:lnTo>
                    <a:pt x="106791" y="125959"/>
                  </a:lnTo>
                  <a:lnTo>
                    <a:pt x="118761" y="84152"/>
                  </a:lnTo>
                  <a:lnTo>
                    <a:pt x="116979" y="63137"/>
                  </a:lnTo>
                  <a:lnTo>
                    <a:pt x="109167" y="48338"/>
                  </a:lnTo>
                  <a:lnTo>
                    <a:pt x="93092" y="3158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999549" y="5847330"/>
              <a:ext cx="94757" cy="206861"/>
            </a:xfrm>
            <a:custGeom>
              <a:avLst/>
              <a:gdLst/>
              <a:ahLst/>
              <a:cxnLst/>
              <a:rect l="0" t="0" r="0" b="0"/>
              <a:pathLst>
                <a:path w="94757" h="206861">
                  <a:moveTo>
                    <a:pt x="0" y="105285"/>
                  </a:moveTo>
                  <a:lnTo>
                    <a:pt x="14654" y="160426"/>
                  </a:lnTo>
                  <a:lnTo>
                    <a:pt x="19792" y="206860"/>
                  </a:lnTo>
                  <a:lnTo>
                    <a:pt x="20495" y="195273"/>
                  </a:lnTo>
                  <a:lnTo>
                    <a:pt x="12650" y="143651"/>
                  </a:lnTo>
                  <a:lnTo>
                    <a:pt x="4742" y="85121"/>
                  </a:lnTo>
                  <a:lnTo>
                    <a:pt x="15124" y="31703"/>
                  </a:lnTo>
                  <a:lnTo>
                    <a:pt x="21781" y="23475"/>
                  </a:lnTo>
                  <a:lnTo>
                    <a:pt x="41656" y="11213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1128238" y="5932309"/>
              <a:ext cx="197695" cy="178606"/>
            </a:xfrm>
            <a:custGeom>
              <a:avLst/>
              <a:gdLst/>
              <a:ahLst/>
              <a:cxnLst/>
              <a:rect l="0" t="0" r="0" b="0"/>
              <a:pathLst>
                <a:path w="197695" h="178606">
                  <a:moveTo>
                    <a:pt x="60824" y="51891"/>
                  </a:moveTo>
                  <a:lnTo>
                    <a:pt x="66413" y="35123"/>
                  </a:lnTo>
                  <a:lnTo>
                    <a:pt x="62918" y="17532"/>
                  </a:lnTo>
                  <a:lnTo>
                    <a:pt x="58710" y="7928"/>
                  </a:lnTo>
                  <a:lnTo>
                    <a:pt x="52396" y="2695"/>
                  </a:lnTo>
                  <a:lnTo>
                    <a:pt x="44677" y="376"/>
                  </a:lnTo>
                  <a:lnTo>
                    <a:pt x="36021" y="0"/>
                  </a:lnTo>
                  <a:lnTo>
                    <a:pt x="29081" y="3259"/>
                  </a:lnTo>
                  <a:lnTo>
                    <a:pt x="18250" y="16239"/>
                  </a:lnTo>
                  <a:lnTo>
                    <a:pt x="5575" y="43278"/>
                  </a:lnTo>
                  <a:lnTo>
                    <a:pt x="0" y="79105"/>
                  </a:lnTo>
                  <a:lnTo>
                    <a:pt x="9527" y="119356"/>
                  </a:lnTo>
                  <a:lnTo>
                    <a:pt x="27167" y="155329"/>
                  </a:lnTo>
                  <a:lnTo>
                    <a:pt x="43526" y="171173"/>
                  </a:lnTo>
                  <a:lnTo>
                    <a:pt x="52801" y="177036"/>
                  </a:lnTo>
                  <a:lnTo>
                    <a:pt x="61325" y="178605"/>
                  </a:lnTo>
                  <a:lnTo>
                    <a:pt x="69346" y="177311"/>
                  </a:lnTo>
                  <a:lnTo>
                    <a:pt x="77034" y="174109"/>
                  </a:lnTo>
                  <a:lnTo>
                    <a:pt x="99032" y="152835"/>
                  </a:lnTo>
                  <a:lnTo>
                    <a:pt x="107051" y="131070"/>
                  </a:lnTo>
                  <a:lnTo>
                    <a:pt x="112199" y="78970"/>
                  </a:lnTo>
                  <a:lnTo>
                    <a:pt x="107150" y="32977"/>
                  </a:lnTo>
                  <a:lnTo>
                    <a:pt x="127806" y="94842"/>
                  </a:lnTo>
                  <a:lnTo>
                    <a:pt x="143711" y="125839"/>
                  </a:lnTo>
                  <a:lnTo>
                    <a:pt x="159664" y="140519"/>
                  </a:lnTo>
                  <a:lnTo>
                    <a:pt x="176112" y="148603"/>
                  </a:lnTo>
                  <a:lnTo>
                    <a:pt x="182137" y="149121"/>
                  </a:lnTo>
                  <a:lnTo>
                    <a:pt x="197694" y="14664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1343828" y="5654150"/>
              <a:ext cx="129504" cy="444510"/>
            </a:xfrm>
            <a:custGeom>
              <a:avLst/>
              <a:gdLst/>
              <a:ahLst/>
              <a:cxnLst/>
              <a:rect l="0" t="0" r="0" b="0"/>
              <a:pathLst>
                <a:path w="129504" h="444510">
                  <a:moveTo>
                    <a:pt x="66332" y="319522"/>
                  </a:moveTo>
                  <a:lnTo>
                    <a:pt x="60743" y="302754"/>
                  </a:lnTo>
                  <a:lnTo>
                    <a:pt x="48640" y="291402"/>
                  </a:lnTo>
                  <a:lnTo>
                    <a:pt x="40500" y="286737"/>
                  </a:lnTo>
                  <a:lnTo>
                    <a:pt x="32733" y="287137"/>
                  </a:lnTo>
                  <a:lnTo>
                    <a:pt x="17864" y="296940"/>
                  </a:lnTo>
                  <a:lnTo>
                    <a:pt x="6576" y="319235"/>
                  </a:lnTo>
                  <a:lnTo>
                    <a:pt x="0" y="346300"/>
                  </a:lnTo>
                  <a:lnTo>
                    <a:pt x="2874" y="381269"/>
                  </a:lnTo>
                  <a:lnTo>
                    <a:pt x="12305" y="413856"/>
                  </a:lnTo>
                  <a:lnTo>
                    <a:pt x="23213" y="435148"/>
                  </a:lnTo>
                  <a:lnTo>
                    <a:pt x="30567" y="441060"/>
                  </a:lnTo>
                  <a:lnTo>
                    <a:pt x="38979" y="443831"/>
                  </a:lnTo>
                  <a:lnTo>
                    <a:pt x="48097" y="444509"/>
                  </a:lnTo>
                  <a:lnTo>
                    <a:pt x="56515" y="441451"/>
                  </a:lnTo>
                  <a:lnTo>
                    <a:pt x="72108" y="428694"/>
                  </a:lnTo>
                  <a:lnTo>
                    <a:pt x="88451" y="390604"/>
                  </a:lnTo>
                  <a:lnTo>
                    <a:pt x="103283" y="331396"/>
                  </a:lnTo>
                  <a:lnTo>
                    <a:pt x="106916" y="275857"/>
                  </a:lnTo>
                  <a:lnTo>
                    <a:pt x="107993" y="220666"/>
                  </a:lnTo>
                  <a:lnTo>
                    <a:pt x="107142" y="161550"/>
                  </a:lnTo>
                  <a:lnTo>
                    <a:pt x="100001" y="106469"/>
                  </a:lnTo>
                  <a:lnTo>
                    <a:pt x="90476" y="55444"/>
                  </a:lnTo>
                  <a:lnTo>
                    <a:pt x="79075" y="18228"/>
                  </a:lnTo>
                  <a:lnTo>
                    <a:pt x="67706" y="0"/>
                  </a:lnTo>
                  <a:lnTo>
                    <a:pt x="63739" y="52"/>
                  </a:lnTo>
                  <a:lnTo>
                    <a:pt x="61094" y="5937"/>
                  </a:lnTo>
                  <a:lnTo>
                    <a:pt x="56500" y="66183"/>
                  </a:lnTo>
                  <a:lnTo>
                    <a:pt x="57180" y="114347"/>
                  </a:lnTo>
                  <a:lnTo>
                    <a:pt x="64270" y="165662"/>
                  </a:lnTo>
                  <a:lnTo>
                    <a:pt x="73780" y="217912"/>
                  </a:lnTo>
                  <a:lnTo>
                    <a:pt x="84007" y="269268"/>
                  </a:lnTo>
                  <a:lnTo>
                    <a:pt x="97943" y="326016"/>
                  </a:lnTo>
                  <a:lnTo>
                    <a:pt x="124191" y="383508"/>
                  </a:lnTo>
                  <a:lnTo>
                    <a:pt x="129503" y="39322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1537627" y="5847330"/>
              <a:ext cx="142633" cy="221600"/>
            </a:xfrm>
            <a:custGeom>
              <a:avLst/>
              <a:gdLst/>
              <a:ahLst/>
              <a:cxnLst/>
              <a:rect l="0" t="0" r="0" b="0"/>
              <a:pathLst>
                <a:path w="142633" h="221600">
                  <a:moveTo>
                    <a:pt x="40989" y="0"/>
                  </a:moveTo>
                  <a:lnTo>
                    <a:pt x="11681" y="34897"/>
                  </a:lnTo>
                  <a:lnTo>
                    <a:pt x="2669" y="75330"/>
                  </a:lnTo>
                  <a:lnTo>
                    <a:pt x="0" y="124355"/>
                  </a:lnTo>
                  <a:lnTo>
                    <a:pt x="5614" y="152365"/>
                  </a:lnTo>
                  <a:lnTo>
                    <a:pt x="21929" y="184745"/>
                  </a:lnTo>
                  <a:lnTo>
                    <a:pt x="48402" y="216647"/>
                  </a:lnTo>
                  <a:lnTo>
                    <a:pt x="56460" y="220470"/>
                  </a:lnTo>
                  <a:lnTo>
                    <a:pt x="74771" y="221599"/>
                  </a:lnTo>
                  <a:lnTo>
                    <a:pt x="104811" y="210068"/>
                  </a:lnTo>
                  <a:lnTo>
                    <a:pt x="119267" y="195139"/>
                  </a:lnTo>
                  <a:lnTo>
                    <a:pt x="133983" y="163884"/>
                  </a:lnTo>
                  <a:lnTo>
                    <a:pt x="142632" y="124987"/>
                  </a:lnTo>
                  <a:lnTo>
                    <a:pt x="142316" y="98833"/>
                  </a:lnTo>
                  <a:lnTo>
                    <a:pt x="128984" y="65549"/>
                  </a:lnTo>
                  <a:lnTo>
                    <a:pt x="110215" y="41519"/>
                  </a:lnTo>
                  <a:lnTo>
                    <a:pt x="83103" y="210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1820772" y="5815744"/>
              <a:ext cx="84229" cy="10530"/>
            </a:xfrm>
            <a:custGeom>
              <a:avLst/>
              <a:gdLst/>
              <a:ahLst/>
              <a:cxnLst/>
              <a:rect l="0" t="0" r="0" b="0"/>
              <a:pathLst>
                <a:path w="84229" h="10530">
                  <a:moveTo>
                    <a:pt x="84228" y="0"/>
                  </a:moveTo>
                  <a:lnTo>
                    <a:pt x="41536" y="312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6" name="Group 85"/>
          <p:cNvGrpSpPr/>
          <p:nvPr/>
        </p:nvGrpSpPr>
        <p:grpSpPr>
          <a:xfrm>
            <a:off x="2105323" y="5654873"/>
            <a:ext cx="491961" cy="395550"/>
            <a:chOff x="2105323" y="5654873"/>
            <a:chExt cx="491961" cy="395550"/>
          </a:xfrm>
        </p:grpSpPr>
        <p:sp>
          <p:nvSpPr>
            <p:cNvPr id="84" name="Freeform 83"/>
            <p:cNvSpPr/>
            <p:nvPr/>
          </p:nvSpPr>
          <p:spPr>
            <a:xfrm>
              <a:off x="2105323" y="5654873"/>
              <a:ext cx="168175" cy="395550"/>
            </a:xfrm>
            <a:custGeom>
              <a:avLst/>
              <a:gdLst/>
              <a:ahLst/>
              <a:cxnLst/>
              <a:rect l="0" t="0" r="0" b="0"/>
              <a:pathLst>
                <a:path w="168175" h="395550">
                  <a:moveTo>
                    <a:pt x="168174" y="24001"/>
                  </a:moveTo>
                  <a:lnTo>
                    <a:pt x="124212" y="282"/>
                  </a:lnTo>
                  <a:lnTo>
                    <a:pt x="114299" y="0"/>
                  </a:lnTo>
                  <a:lnTo>
                    <a:pt x="93927" y="5925"/>
                  </a:lnTo>
                  <a:lnTo>
                    <a:pt x="60658" y="28792"/>
                  </a:lnTo>
                  <a:lnTo>
                    <a:pt x="39871" y="50117"/>
                  </a:lnTo>
                  <a:lnTo>
                    <a:pt x="21774" y="91291"/>
                  </a:lnTo>
                  <a:lnTo>
                    <a:pt x="6934" y="144137"/>
                  </a:lnTo>
                  <a:lnTo>
                    <a:pt x="1143" y="199637"/>
                  </a:lnTo>
                  <a:lnTo>
                    <a:pt x="0" y="258779"/>
                  </a:lnTo>
                  <a:lnTo>
                    <a:pt x="5363" y="315262"/>
                  </a:lnTo>
                  <a:lnTo>
                    <a:pt x="18857" y="359044"/>
                  </a:lnTo>
                  <a:lnTo>
                    <a:pt x="30061" y="376070"/>
                  </a:lnTo>
                  <a:lnTo>
                    <a:pt x="45959" y="388317"/>
                  </a:lnTo>
                  <a:lnTo>
                    <a:pt x="55112" y="393220"/>
                  </a:lnTo>
                  <a:lnTo>
                    <a:pt x="74640" y="395549"/>
                  </a:lnTo>
                  <a:lnTo>
                    <a:pt x="93848" y="391514"/>
                  </a:lnTo>
                  <a:lnTo>
                    <a:pt x="125243" y="369861"/>
                  </a:lnTo>
                  <a:lnTo>
                    <a:pt x="157646" y="33985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2348207" y="5728271"/>
              <a:ext cx="249077" cy="315004"/>
            </a:xfrm>
            <a:custGeom>
              <a:avLst/>
              <a:gdLst/>
              <a:ahLst/>
              <a:cxnLst/>
              <a:rect l="0" t="0" r="0" b="0"/>
              <a:pathLst>
                <a:path w="249077" h="315004">
                  <a:moveTo>
                    <a:pt x="125331" y="3245"/>
                  </a:moveTo>
                  <a:lnTo>
                    <a:pt x="81369" y="23489"/>
                  </a:lnTo>
                  <a:lnTo>
                    <a:pt x="49144" y="57807"/>
                  </a:lnTo>
                  <a:lnTo>
                    <a:pt x="18751" y="108783"/>
                  </a:lnTo>
                  <a:lnTo>
                    <a:pt x="4106" y="151864"/>
                  </a:lnTo>
                  <a:lnTo>
                    <a:pt x="0" y="204221"/>
                  </a:lnTo>
                  <a:lnTo>
                    <a:pt x="1778" y="230608"/>
                  </a:lnTo>
                  <a:lnTo>
                    <a:pt x="15933" y="264024"/>
                  </a:lnTo>
                  <a:lnTo>
                    <a:pt x="48505" y="304280"/>
                  </a:lnTo>
                  <a:lnTo>
                    <a:pt x="68570" y="312513"/>
                  </a:lnTo>
                  <a:lnTo>
                    <a:pt x="91915" y="315003"/>
                  </a:lnTo>
                  <a:lnTo>
                    <a:pt x="125959" y="308657"/>
                  </a:lnTo>
                  <a:lnTo>
                    <a:pt x="162822" y="291310"/>
                  </a:lnTo>
                  <a:lnTo>
                    <a:pt x="204979" y="250103"/>
                  </a:lnTo>
                  <a:lnTo>
                    <a:pt x="225509" y="212664"/>
                  </a:lnTo>
                  <a:lnTo>
                    <a:pt x="244444" y="155432"/>
                  </a:lnTo>
                  <a:lnTo>
                    <a:pt x="249076" y="95004"/>
                  </a:lnTo>
                  <a:lnTo>
                    <a:pt x="245449" y="69763"/>
                  </a:lnTo>
                  <a:lnTo>
                    <a:pt x="236819" y="49967"/>
                  </a:lnTo>
                  <a:lnTo>
                    <a:pt x="212215" y="18193"/>
                  </a:lnTo>
                  <a:lnTo>
                    <a:pt x="186170" y="2085"/>
                  </a:lnTo>
                  <a:lnTo>
                    <a:pt x="166409" y="0"/>
                  </a:lnTo>
                  <a:lnTo>
                    <a:pt x="104274" y="324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9" name="Group 88"/>
          <p:cNvGrpSpPr/>
          <p:nvPr/>
        </p:nvGrpSpPr>
        <p:grpSpPr>
          <a:xfrm>
            <a:off x="7686530" y="2963121"/>
            <a:ext cx="712934" cy="482887"/>
            <a:chOff x="7686530" y="2963121"/>
            <a:chExt cx="712934" cy="482887"/>
          </a:xfrm>
        </p:grpSpPr>
        <p:sp>
          <p:nvSpPr>
            <p:cNvPr id="87" name="Freeform 86"/>
            <p:cNvSpPr/>
            <p:nvPr/>
          </p:nvSpPr>
          <p:spPr>
            <a:xfrm>
              <a:off x="7686530" y="2963121"/>
              <a:ext cx="336186" cy="482887"/>
            </a:xfrm>
            <a:custGeom>
              <a:avLst/>
              <a:gdLst/>
              <a:ahLst/>
              <a:cxnLst/>
              <a:rect l="0" t="0" r="0" b="0"/>
              <a:pathLst>
                <a:path w="336186" h="482887">
                  <a:moveTo>
                    <a:pt x="188786" y="79614"/>
                  </a:moveTo>
                  <a:lnTo>
                    <a:pt x="183197" y="62847"/>
                  </a:lnTo>
                  <a:lnTo>
                    <a:pt x="140317" y="10956"/>
                  </a:lnTo>
                  <a:lnTo>
                    <a:pt x="119671" y="2306"/>
                  </a:lnTo>
                  <a:lnTo>
                    <a:pt x="107615" y="0"/>
                  </a:lnTo>
                  <a:lnTo>
                    <a:pt x="84859" y="3676"/>
                  </a:lnTo>
                  <a:lnTo>
                    <a:pt x="63048" y="14278"/>
                  </a:lnTo>
                  <a:lnTo>
                    <a:pt x="41656" y="30689"/>
                  </a:lnTo>
                  <a:lnTo>
                    <a:pt x="26689" y="52801"/>
                  </a:lnTo>
                  <a:lnTo>
                    <a:pt x="7548" y="105124"/>
                  </a:lnTo>
                  <a:lnTo>
                    <a:pt x="1725" y="157753"/>
                  </a:lnTo>
                  <a:lnTo>
                    <a:pt x="0" y="217800"/>
                  </a:lnTo>
                  <a:lnTo>
                    <a:pt x="5078" y="274456"/>
                  </a:lnTo>
                  <a:lnTo>
                    <a:pt x="18443" y="331531"/>
                  </a:lnTo>
                  <a:lnTo>
                    <a:pt x="45521" y="393584"/>
                  </a:lnTo>
                  <a:lnTo>
                    <a:pt x="74197" y="430786"/>
                  </a:lnTo>
                  <a:lnTo>
                    <a:pt x="120918" y="464317"/>
                  </a:lnTo>
                  <a:lnTo>
                    <a:pt x="155809" y="480729"/>
                  </a:lnTo>
                  <a:lnTo>
                    <a:pt x="180758" y="482886"/>
                  </a:lnTo>
                  <a:lnTo>
                    <a:pt x="206275" y="478775"/>
                  </a:lnTo>
                  <a:lnTo>
                    <a:pt x="262015" y="450576"/>
                  </a:lnTo>
                  <a:lnTo>
                    <a:pt x="296101" y="422169"/>
                  </a:lnTo>
                  <a:lnTo>
                    <a:pt x="336185" y="37441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8045663" y="3014082"/>
              <a:ext cx="353801" cy="392078"/>
            </a:xfrm>
            <a:custGeom>
              <a:avLst/>
              <a:gdLst/>
              <a:ahLst/>
              <a:cxnLst/>
              <a:rect l="0" t="0" r="0" b="0"/>
              <a:pathLst>
                <a:path w="353801" h="392078">
                  <a:moveTo>
                    <a:pt x="166565" y="70767"/>
                  </a:moveTo>
                  <a:lnTo>
                    <a:pt x="155386" y="59589"/>
                  </a:lnTo>
                  <a:lnTo>
                    <a:pt x="126078" y="47048"/>
                  </a:lnTo>
                  <a:lnTo>
                    <a:pt x="87758" y="47102"/>
                  </a:lnTo>
                  <a:lnTo>
                    <a:pt x="66809" y="54790"/>
                  </a:lnTo>
                  <a:lnTo>
                    <a:pt x="57947" y="60116"/>
                  </a:lnTo>
                  <a:lnTo>
                    <a:pt x="34296" y="89968"/>
                  </a:lnTo>
                  <a:lnTo>
                    <a:pt x="7684" y="141977"/>
                  </a:lnTo>
                  <a:lnTo>
                    <a:pt x="0" y="197311"/>
                  </a:lnTo>
                  <a:lnTo>
                    <a:pt x="4072" y="253301"/>
                  </a:lnTo>
                  <a:lnTo>
                    <a:pt x="24546" y="308251"/>
                  </a:lnTo>
                  <a:lnTo>
                    <a:pt x="45457" y="341954"/>
                  </a:lnTo>
                  <a:lnTo>
                    <a:pt x="93554" y="382314"/>
                  </a:lnTo>
                  <a:lnTo>
                    <a:pt x="120468" y="390557"/>
                  </a:lnTo>
                  <a:lnTo>
                    <a:pt x="162266" y="392077"/>
                  </a:lnTo>
                  <a:lnTo>
                    <a:pt x="207830" y="382111"/>
                  </a:lnTo>
                  <a:lnTo>
                    <a:pt x="240013" y="366698"/>
                  </a:lnTo>
                  <a:lnTo>
                    <a:pt x="297824" y="317687"/>
                  </a:lnTo>
                  <a:lnTo>
                    <a:pt x="320360" y="290158"/>
                  </a:lnTo>
                  <a:lnTo>
                    <a:pt x="344544" y="227546"/>
                  </a:lnTo>
                  <a:lnTo>
                    <a:pt x="353800" y="172316"/>
                  </a:lnTo>
                  <a:lnTo>
                    <a:pt x="349814" y="130362"/>
                  </a:lnTo>
                  <a:lnTo>
                    <a:pt x="329581" y="75434"/>
                  </a:lnTo>
                  <a:lnTo>
                    <a:pt x="308713" y="41734"/>
                  </a:lnTo>
                  <a:lnTo>
                    <a:pt x="290573" y="24328"/>
                  </a:lnTo>
                  <a:lnTo>
                    <a:pt x="255041" y="6965"/>
                  </a:lnTo>
                  <a:lnTo>
                    <a:pt x="209288" y="0"/>
                  </a:lnTo>
                  <a:lnTo>
                    <a:pt x="153340" y="12118"/>
                  </a:lnTo>
                  <a:lnTo>
                    <a:pt x="124451" y="1812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3" name="Group 92"/>
          <p:cNvGrpSpPr/>
          <p:nvPr/>
        </p:nvGrpSpPr>
        <p:grpSpPr>
          <a:xfrm>
            <a:off x="6432911" y="2857685"/>
            <a:ext cx="694882" cy="461807"/>
            <a:chOff x="6432911" y="2857685"/>
            <a:chExt cx="694882" cy="461807"/>
          </a:xfrm>
        </p:grpSpPr>
        <p:sp>
          <p:nvSpPr>
            <p:cNvPr id="90" name="Freeform 89"/>
            <p:cNvSpPr/>
            <p:nvPr/>
          </p:nvSpPr>
          <p:spPr>
            <a:xfrm>
              <a:off x="6432911" y="2926922"/>
              <a:ext cx="252047" cy="392570"/>
            </a:xfrm>
            <a:custGeom>
              <a:avLst/>
              <a:gdLst/>
              <a:ahLst/>
              <a:cxnLst/>
              <a:rect l="0" t="0" r="0" b="0"/>
              <a:pathLst>
                <a:path w="252047" h="392570">
                  <a:moveTo>
                    <a:pt x="0" y="94756"/>
                  </a:moveTo>
                  <a:lnTo>
                    <a:pt x="0" y="153373"/>
                  </a:lnTo>
                  <a:lnTo>
                    <a:pt x="8406" y="206377"/>
                  </a:lnTo>
                  <a:lnTo>
                    <a:pt x="24750" y="268250"/>
                  </a:lnTo>
                  <a:lnTo>
                    <a:pt x="39811" y="322006"/>
                  </a:lnTo>
                  <a:lnTo>
                    <a:pt x="58720" y="355502"/>
                  </a:lnTo>
                  <a:lnTo>
                    <a:pt x="86029" y="379595"/>
                  </a:lnTo>
                  <a:lnTo>
                    <a:pt x="106086" y="390197"/>
                  </a:lnTo>
                  <a:lnTo>
                    <a:pt x="129817" y="392569"/>
                  </a:lnTo>
                  <a:lnTo>
                    <a:pt x="142697" y="391564"/>
                  </a:lnTo>
                  <a:lnTo>
                    <a:pt x="166366" y="381089"/>
                  </a:lnTo>
                  <a:lnTo>
                    <a:pt x="204569" y="351358"/>
                  </a:lnTo>
                  <a:lnTo>
                    <a:pt x="216872" y="330854"/>
                  </a:lnTo>
                  <a:lnTo>
                    <a:pt x="238090" y="273160"/>
                  </a:lnTo>
                  <a:lnTo>
                    <a:pt x="249455" y="217171"/>
                  </a:lnTo>
                  <a:lnTo>
                    <a:pt x="252046" y="155722"/>
                  </a:lnTo>
                  <a:lnTo>
                    <a:pt x="244153" y="98523"/>
                  </a:lnTo>
                  <a:lnTo>
                    <a:pt x="228209" y="45284"/>
                  </a:lnTo>
                  <a:lnTo>
                    <a:pt x="210571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6943219" y="2905865"/>
              <a:ext cx="47704" cy="357970"/>
            </a:xfrm>
            <a:custGeom>
              <a:avLst/>
              <a:gdLst/>
              <a:ahLst/>
              <a:cxnLst/>
              <a:rect l="0" t="0" r="0" b="0"/>
              <a:pathLst>
                <a:path w="47704" h="357970">
                  <a:moveTo>
                    <a:pt x="5589" y="0"/>
                  </a:moveTo>
                  <a:lnTo>
                    <a:pt x="0" y="16768"/>
                  </a:lnTo>
                  <a:lnTo>
                    <a:pt x="4044" y="75445"/>
                  </a:lnTo>
                  <a:lnTo>
                    <a:pt x="12622" y="138054"/>
                  </a:lnTo>
                  <a:lnTo>
                    <a:pt x="16252" y="184924"/>
                  </a:lnTo>
                  <a:lnTo>
                    <a:pt x="24216" y="234687"/>
                  </a:lnTo>
                  <a:lnTo>
                    <a:pt x="37388" y="290896"/>
                  </a:lnTo>
                  <a:lnTo>
                    <a:pt x="44647" y="325227"/>
                  </a:lnTo>
                  <a:lnTo>
                    <a:pt x="47703" y="35796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6759295" y="2857685"/>
              <a:ext cx="368498" cy="58709"/>
            </a:xfrm>
            <a:custGeom>
              <a:avLst/>
              <a:gdLst/>
              <a:ahLst/>
              <a:cxnLst/>
              <a:rect l="0" t="0" r="0" b="0"/>
              <a:pathLst>
                <a:path w="368498" h="58709">
                  <a:moveTo>
                    <a:pt x="368497" y="6066"/>
                  </a:moveTo>
                  <a:lnTo>
                    <a:pt x="319567" y="2946"/>
                  </a:lnTo>
                  <a:lnTo>
                    <a:pt x="290598" y="0"/>
                  </a:lnTo>
                  <a:lnTo>
                    <a:pt x="237167" y="4521"/>
                  </a:lnTo>
                  <a:lnTo>
                    <a:pt x="176570" y="11350"/>
                  </a:lnTo>
                  <a:lnTo>
                    <a:pt x="119539" y="23964"/>
                  </a:lnTo>
                  <a:lnTo>
                    <a:pt x="63214" y="37721"/>
                  </a:lnTo>
                  <a:lnTo>
                    <a:pt x="0" y="5870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6" name="Group 95"/>
          <p:cNvGrpSpPr/>
          <p:nvPr/>
        </p:nvGrpSpPr>
        <p:grpSpPr>
          <a:xfrm>
            <a:off x="140834" y="431668"/>
            <a:ext cx="469754" cy="336913"/>
            <a:chOff x="140834" y="431668"/>
            <a:chExt cx="469754" cy="336913"/>
          </a:xfrm>
        </p:grpSpPr>
        <p:sp>
          <p:nvSpPr>
            <p:cNvPr id="94" name="Freeform 93"/>
            <p:cNvSpPr/>
            <p:nvPr/>
          </p:nvSpPr>
          <p:spPr>
            <a:xfrm>
              <a:off x="140834" y="431668"/>
              <a:ext cx="469754" cy="336913"/>
            </a:xfrm>
            <a:custGeom>
              <a:avLst/>
              <a:gdLst/>
              <a:ahLst/>
              <a:cxnLst/>
              <a:rect l="0" t="0" r="0" b="0"/>
              <a:pathLst>
                <a:path w="469754" h="336913">
                  <a:moveTo>
                    <a:pt x="27621" y="336912"/>
                  </a:moveTo>
                  <a:lnTo>
                    <a:pt x="82666" y="320123"/>
                  </a:lnTo>
                  <a:lnTo>
                    <a:pt x="134074" y="316698"/>
                  </a:lnTo>
                  <a:lnTo>
                    <a:pt x="189289" y="316021"/>
                  </a:lnTo>
                  <a:lnTo>
                    <a:pt x="244086" y="314718"/>
                  </a:lnTo>
                  <a:lnTo>
                    <a:pt x="306341" y="306794"/>
                  </a:lnTo>
                  <a:lnTo>
                    <a:pt x="361314" y="305616"/>
                  </a:lnTo>
                  <a:lnTo>
                    <a:pt x="414114" y="302264"/>
                  </a:lnTo>
                  <a:lnTo>
                    <a:pt x="425663" y="299775"/>
                  </a:lnTo>
                  <a:lnTo>
                    <a:pt x="434532" y="294607"/>
                  </a:lnTo>
                  <a:lnTo>
                    <a:pt x="447507" y="279505"/>
                  </a:lnTo>
                  <a:lnTo>
                    <a:pt x="461388" y="245683"/>
                  </a:lnTo>
                  <a:lnTo>
                    <a:pt x="468153" y="192333"/>
                  </a:lnTo>
                  <a:lnTo>
                    <a:pt x="469489" y="136734"/>
                  </a:lnTo>
                  <a:lnTo>
                    <a:pt x="469753" y="80692"/>
                  </a:lnTo>
                  <a:lnTo>
                    <a:pt x="464210" y="44186"/>
                  </a:lnTo>
                  <a:lnTo>
                    <a:pt x="449569" y="16731"/>
                  </a:lnTo>
                  <a:lnTo>
                    <a:pt x="441111" y="11154"/>
                  </a:lnTo>
                  <a:lnTo>
                    <a:pt x="419235" y="4957"/>
                  </a:lnTo>
                  <a:lnTo>
                    <a:pt x="358565" y="8986"/>
                  </a:lnTo>
                  <a:lnTo>
                    <a:pt x="298754" y="10224"/>
                  </a:lnTo>
                  <a:lnTo>
                    <a:pt x="241879" y="17704"/>
                  </a:lnTo>
                  <a:lnTo>
                    <a:pt x="185584" y="20395"/>
                  </a:lnTo>
                  <a:lnTo>
                    <a:pt x="122599" y="29375"/>
                  </a:lnTo>
                  <a:lnTo>
                    <a:pt x="60854" y="45794"/>
                  </a:lnTo>
                  <a:lnTo>
                    <a:pt x="56795" y="49247"/>
                  </a:lnTo>
                  <a:lnTo>
                    <a:pt x="57599" y="52718"/>
                  </a:lnTo>
                  <a:lnTo>
                    <a:pt x="61645" y="56203"/>
                  </a:lnTo>
                  <a:lnTo>
                    <a:pt x="89695" y="61106"/>
                  </a:lnTo>
                  <a:lnTo>
                    <a:pt x="149501" y="62763"/>
                  </a:lnTo>
                  <a:lnTo>
                    <a:pt x="199174" y="63050"/>
                  </a:lnTo>
                  <a:lnTo>
                    <a:pt x="258474" y="63147"/>
                  </a:lnTo>
                  <a:lnTo>
                    <a:pt x="315247" y="63166"/>
                  </a:lnTo>
                  <a:lnTo>
                    <a:pt x="371522" y="63170"/>
                  </a:lnTo>
                  <a:lnTo>
                    <a:pt x="424579" y="66290"/>
                  </a:lnTo>
                  <a:lnTo>
                    <a:pt x="436149" y="68760"/>
                  </a:lnTo>
                  <a:lnTo>
                    <a:pt x="439183" y="71576"/>
                  </a:lnTo>
                  <a:lnTo>
                    <a:pt x="436527" y="74624"/>
                  </a:lnTo>
                  <a:lnTo>
                    <a:pt x="430077" y="77825"/>
                  </a:lnTo>
                  <a:lnTo>
                    <a:pt x="378867" y="84133"/>
                  </a:lnTo>
                  <a:lnTo>
                    <a:pt x="322478" y="92311"/>
                  </a:lnTo>
                  <a:lnTo>
                    <a:pt x="260690" y="94273"/>
                  </a:lnTo>
                  <a:lnTo>
                    <a:pt x="203913" y="94613"/>
                  </a:lnTo>
                  <a:lnTo>
                    <a:pt x="145893" y="101964"/>
                  </a:lnTo>
                  <a:lnTo>
                    <a:pt x="105689" y="106641"/>
                  </a:lnTo>
                  <a:lnTo>
                    <a:pt x="82205" y="116026"/>
                  </a:lnTo>
                  <a:lnTo>
                    <a:pt x="76879" y="121804"/>
                  </a:lnTo>
                  <a:lnTo>
                    <a:pt x="75667" y="127996"/>
                  </a:lnTo>
                  <a:lnTo>
                    <a:pt x="77200" y="134464"/>
                  </a:lnTo>
                  <a:lnTo>
                    <a:pt x="84070" y="138775"/>
                  </a:lnTo>
                  <a:lnTo>
                    <a:pt x="134005" y="145695"/>
                  </a:lnTo>
                  <a:lnTo>
                    <a:pt x="172226" y="143775"/>
                  </a:lnTo>
                  <a:lnTo>
                    <a:pt x="222172" y="138234"/>
                  </a:lnTo>
                  <a:lnTo>
                    <a:pt x="285503" y="137140"/>
                  </a:lnTo>
                  <a:lnTo>
                    <a:pt x="336958" y="136950"/>
                  </a:lnTo>
                  <a:lnTo>
                    <a:pt x="388078" y="138064"/>
                  </a:lnTo>
                  <a:lnTo>
                    <a:pt x="444747" y="148328"/>
                  </a:lnTo>
                  <a:lnTo>
                    <a:pt x="456613" y="151528"/>
                  </a:lnTo>
                  <a:lnTo>
                    <a:pt x="462185" y="156001"/>
                  </a:lnTo>
                  <a:lnTo>
                    <a:pt x="463560" y="161322"/>
                  </a:lnTo>
                  <a:lnTo>
                    <a:pt x="462136" y="167210"/>
                  </a:lnTo>
                  <a:lnTo>
                    <a:pt x="457678" y="172304"/>
                  </a:lnTo>
                  <a:lnTo>
                    <a:pt x="443366" y="181085"/>
                  </a:lnTo>
                  <a:lnTo>
                    <a:pt x="389940" y="187848"/>
                  </a:lnTo>
                  <a:lnTo>
                    <a:pt x="329994" y="189184"/>
                  </a:lnTo>
                  <a:lnTo>
                    <a:pt x="279430" y="189415"/>
                  </a:lnTo>
                  <a:lnTo>
                    <a:pt x="227404" y="192604"/>
                  </a:lnTo>
                  <a:lnTo>
                    <a:pt x="178063" y="197838"/>
                  </a:lnTo>
                  <a:lnTo>
                    <a:pt x="119469" y="205195"/>
                  </a:lnTo>
                  <a:lnTo>
                    <a:pt x="82522" y="214567"/>
                  </a:lnTo>
                  <a:lnTo>
                    <a:pt x="79429" y="216744"/>
                  </a:lnTo>
                  <a:lnTo>
                    <a:pt x="82047" y="218195"/>
                  </a:lnTo>
                  <a:lnTo>
                    <a:pt x="133575" y="220716"/>
                  </a:lnTo>
                  <a:lnTo>
                    <a:pt x="191357" y="217903"/>
                  </a:lnTo>
                  <a:lnTo>
                    <a:pt x="248437" y="212018"/>
                  </a:lnTo>
                  <a:lnTo>
                    <a:pt x="298809" y="205410"/>
                  </a:lnTo>
                  <a:lnTo>
                    <a:pt x="358656" y="202272"/>
                  </a:lnTo>
                  <a:lnTo>
                    <a:pt x="416402" y="214835"/>
                  </a:lnTo>
                  <a:lnTo>
                    <a:pt x="420169" y="219263"/>
                  </a:lnTo>
                  <a:lnTo>
                    <a:pt x="419172" y="224554"/>
                  </a:lnTo>
                  <a:lnTo>
                    <a:pt x="414997" y="230421"/>
                  </a:lnTo>
                  <a:lnTo>
                    <a:pt x="397880" y="236940"/>
                  </a:lnTo>
                  <a:lnTo>
                    <a:pt x="342538" y="248704"/>
                  </a:lnTo>
                  <a:lnTo>
                    <a:pt x="286836" y="251898"/>
                  </a:lnTo>
                  <a:lnTo>
                    <a:pt x="237007" y="252451"/>
                  </a:lnTo>
                  <a:lnTo>
                    <a:pt x="188317" y="255734"/>
                  </a:lnTo>
                  <a:lnTo>
                    <a:pt x="129944" y="261735"/>
                  </a:lnTo>
                  <a:lnTo>
                    <a:pt x="93034" y="268364"/>
                  </a:lnTo>
                  <a:lnTo>
                    <a:pt x="65460" y="283326"/>
                  </a:lnTo>
                  <a:lnTo>
                    <a:pt x="53018" y="299058"/>
                  </a:lnTo>
                  <a:lnTo>
                    <a:pt x="48062" y="308166"/>
                  </a:lnTo>
                  <a:lnTo>
                    <a:pt x="43588" y="309559"/>
                  </a:lnTo>
                  <a:lnTo>
                    <a:pt x="39436" y="305809"/>
                  </a:lnTo>
                  <a:lnTo>
                    <a:pt x="17206" y="251802"/>
                  </a:lnTo>
                  <a:lnTo>
                    <a:pt x="9717" y="217717"/>
                  </a:lnTo>
                  <a:lnTo>
                    <a:pt x="914" y="158869"/>
                  </a:lnTo>
                  <a:lnTo>
                    <a:pt x="0" y="99820"/>
                  </a:lnTo>
                  <a:lnTo>
                    <a:pt x="4037" y="79069"/>
                  </a:lnTo>
                  <a:lnTo>
                    <a:pt x="19464" y="54233"/>
                  </a:lnTo>
                  <a:lnTo>
                    <a:pt x="33354" y="40481"/>
                  </a:lnTo>
                  <a:lnTo>
                    <a:pt x="51226" y="30470"/>
                  </a:lnTo>
                  <a:lnTo>
                    <a:pt x="99701" y="22916"/>
                  </a:lnTo>
                  <a:lnTo>
                    <a:pt x="162661" y="15713"/>
                  </a:lnTo>
                  <a:lnTo>
                    <a:pt x="214650" y="11552"/>
                  </a:lnTo>
                  <a:lnTo>
                    <a:pt x="266860" y="7611"/>
                  </a:lnTo>
                  <a:lnTo>
                    <a:pt x="329271" y="1002"/>
                  </a:lnTo>
                  <a:lnTo>
                    <a:pt x="375062" y="0"/>
                  </a:lnTo>
                </a:path>
              </a:pathLst>
            </a:custGeom>
            <a:ln w="76200" cap="flat" cmpd="sng" algn="ctr">
              <a:solidFill>
                <a:srgbClr val="FFFF00">
                  <a:alpha val="5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168402" y="600075"/>
              <a:ext cx="52705" cy="31624"/>
            </a:xfrm>
            <a:custGeom>
              <a:avLst/>
              <a:gdLst/>
              <a:ahLst/>
              <a:cxnLst/>
              <a:rect l="0" t="0" r="0" b="0"/>
              <a:pathLst>
                <a:path w="52705" h="31624">
                  <a:moveTo>
                    <a:pt x="52704" y="0"/>
                  </a:moveTo>
                  <a:lnTo>
                    <a:pt x="0" y="31623"/>
                  </a:lnTo>
                </a:path>
              </a:pathLst>
            </a:custGeom>
            <a:ln w="76200" cap="flat" cmpd="sng" algn="ctr">
              <a:solidFill>
                <a:srgbClr val="FFFF00">
                  <a:alpha val="5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7" name="Freeform 96"/>
          <p:cNvSpPr/>
          <p:nvPr/>
        </p:nvSpPr>
        <p:spPr>
          <a:xfrm>
            <a:off x="170721" y="1382934"/>
            <a:ext cx="260683" cy="403102"/>
          </a:xfrm>
          <a:custGeom>
            <a:avLst/>
            <a:gdLst/>
            <a:ahLst/>
            <a:cxnLst/>
            <a:rect l="0" t="0" r="0" b="0"/>
            <a:pathLst>
              <a:path w="260683" h="403102">
                <a:moveTo>
                  <a:pt x="18791" y="375325"/>
                </a:moveTo>
                <a:lnTo>
                  <a:pt x="73836" y="392113"/>
                </a:lnTo>
                <a:lnTo>
                  <a:pt x="133304" y="401409"/>
                </a:lnTo>
                <a:lnTo>
                  <a:pt x="187076" y="400972"/>
                </a:lnTo>
                <a:lnTo>
                  <a:pt x="208228" y="403101"/>
                </a:lnTo>
                <a:lnTo>
                  <a:pt x="229328" y="400148"/>
                </a:lnTo>
                <a:lnTo>
                  <a:pt x="236358" y="394213"/>
                </a:lnTo>
                <a:lnTo>
                  <a:pt x="254156" y="343685"/>
                </a:lnTo>
                <a:lnTo>
                  <a:pt x="259605" y="293209"/>
                </a:lnTo>
                <a:lnTo>
                  <a:pt x="260682" y="238178"/>
                </a:lnTo>
                <a:lnTo>
                  <a:pt x="253676" y="175463"/>
                </a:lnTo>
                <a:lnTo>
                  <a:pt x="251062" y="121983"/>
                </a:lnTo>
                <a:lnTo>
                  <a:pt x="257739" y="59600"/>
                </a:lnTo>
                <a:lnTo>
                  <a:pt x="259521" y="33401"/>
                </a:lnTo>
                <a:lnTo>
                  <a:pt x="256487" y="23373"/>
                </a:lnTo>
                <a:lnTo>
                  <a:pt x="250955" y="15518"/>
                </a:lnTo>
                <a:lnTo>
                  <a:pt x="243757" y="9112"/>
                </a:lnTo>
                <a:lnTo>
                  <a:pt x="223281" y="1993"/>
                </a:lnTo>
                <a:lnTo>
                  <a:pt x="199753" y="0"/>
                </a:lnTo>
                <a:lnTo>
                  <a:pt x="145394" y="11286"/>
                </a:lnTo>
                <a:lnTo>
                  <a:pt x="84192" y="19676"/>
                </a:lnTo>
                <a:lnTo>
                  <a:pt x="72920" y="22412"/>
                </a:lnTo>
                <a:lnTo>
                  <a:pt x="54157" y="34811"/>
                </a:lnTo>
                <a:lnTo>
                  <a:pt x="45878" y="43030"/>
                </a:lnTo>
                <a:lnTo>
                  <a:pt x="36679" y="64642"/>
                </a:lnTo>
                <a:lnTo>
                  <a:pt x="30774" y="116643"/>
                </a:lnTo>
                <a:lnTo>
                  <a:pt x="40964" y="177613"/>
                </a:lnTo>
                <a:lnTo>
                  <a:pt x="45024" y="203225"/>
                </a:lnTo>
                <a:lnTo>
                  <a:pt x="35172" y="259031"/>
                </a:lnTo>
                <a:lnTo>
                  <a:pt x="18638" y="312091"/>
                </a:lnTo>
                <a:lnTo>
                  <a:pt x="11337" y="346840"/>
                </a:lnTo>
                <a:lnTo>
                  <a:pt x="10312" y="359844"/>
                </a:lnTo>
                <a:lnTo>
                  <a:pt x="8459" y="363835"/>
                </a:lnTo>
                <a:lnTo>
                  <a:pt x="6054" y="361816"/>
                </a:lnTo>
                <a:lnTo>
                  <a:pt x="1432" y="347094"/>
                </a:lnTo>
                <a:lnTo>
                  <a:pt x="0" y="313667"/>
                </a:lnTo>
                <a:lnTo>
                  <a:pt x="6944" y="254121"/>
                </a:lnTo>
                <a:lnTo>
                  <a:pt x="19542" y="197017"/>
                </a:lnTo>
                <a:lnTo>
                  <a:pt x="32978" y="154360"/>
                </a:lnTo>
                <a:lnTo>
                  <a:pt x="46153" y="136348"/>
                </a:lnTo>
                <a:lnTo>
                  <a:pt x="63708" y="121714"/>
                </a:lnTo>
                <a:lnTo>
                  <a:pt x="125492" y="89034"/>
                </a:lnTo>
                <a:lnTo>
                  <a:pt x="185816" y="76058"/>
                </a:lnTo>
                <a:lnTo>
                  <a:pt x="189803" y="72868"/>
                </a:lnTo>
                <a:lnTo>
                  <a:pt x="188951" y="69572"/>
                </a:lnTo>
                <a:lnTo>
                  <a:pt x="184874" y="66204"/>
                </a:lnTo>
                <a:lnTo>
                  <a:pt x="156778" y="61465"/>
                </a:lnTo>
                <a:lnTo>
                  <a:pt x="152897" y="61970"/>
                </a:lnTo>
                <a:lnTo>
                  <a:pt x="153818" y="63476"/>
                </a:lnTo>
                <a:lnTo>
                  <a:pt x="209429" y="98925"/>
                </a:lnTo>
                <a:lnTo>
                  <a:pt x="212564" y="104491"/>
                </a:lnTo>
                <a:lnTo>
                  <a:pt x="211144" y="109371"/>
                </a:lnTo>
                <a:lnTo>
                  <a:pt x="200208" y="117913"/>
                </a:lnTo>
                <a:lnTo>
                  <a:pt x="154596" y="136518"/>
                </a:lnTo>
                <a:lnTo>
                  <a:pt x="149102" y="142421"/>
                </a:lnTo>
                <a:lnTo>
                  <a:pt x="146609" y="149865"/>
                </a:lnTo>
                <a:lnTo>
                  <a:pt x="146117" y="158338"/>
                </a:lnTo>
                <a:lnTo>
                  <a:pt x="149299" y="165156"/>
                </a:lnTo>
                <a:lnTo>
                  <a:pt x="162193" y="175852"/>
                </a:lnTo>
                <a:lnTo>
                  <a:pt x="162355" y="179172"/>
                </a:lnTo>
                <a:lnTo>
                  <a:pt x="157785" y="181385"/>
                </a:lnTo>
                <a:lnTo>
                  <a:pt x="113394" y="185229"/>
                </a:lnTo>
                <a:lnTo>
                  <a:pt x="167311" y="197230"/>
                </a:lnTo>
                <a:lnTo>
                  <a:pt x="177466" y="200443"/>
                </a:lnTo>
                <a:lnTo>
                  <a:pt x="183066" y="206094"/>
                </a:lnTo>
                <a:lnTo>
                  <a:pt x="185630" y="213372"/>
                </a:lnTo>
                <a:lnTo>
                  <a:pt x="186169" y="221732"/>
                </a:lnTo>
                <a:lnTo>
                  <a:pt x="183019" y="228476"/>
                </a:lnTo>
                <a:lnTo>
                  <a:pt x="170160" y="239089"/>
                </a:lnTo>
                <a:lnTo>
                  <a:pt x="137601" y="246051"/>
                </a:lnTo>
                <a:lnTo>
                  <a:pt x="98318" y="248114"/>
                </a:lnTo>
                <a:lnTo>
                  <a:pt x="91696" y="250743"/>
                </a:lnTo>
                <a:lnTo>
                  <a:pt x="89621" y="254836"/>
                </a:lnTo>
                <a:lnTo>
                  <a:pt x="90578" y="259904"/>
                </a:lnTo>
                <a:lnTo>
                  <a:pt x="94725" y="264452"/>
                </a:lnTo>
                <a:lnTo>
                  <a:pt x="118499" y="276443"/>
                </a:lnTo>
                <a:lnTo>
                  <a:pt x="141875" y="283804"/>
                </a:lnTo>
                <a:lnTo>
                  <a:pt x="145301" y="286235"/>
                </a:lnTo>
                <a:lnTo>
                  <a:pt x="142905" y="287856"/>
                </a:lnTo>
                <a:lnTo>
                  <a:pt x="105439" y="290456"/>
                </a:lnTo>
                <a:lnTo>
                  <a:pt x="101123" y="293010"/>
                </a:lnTo>
                <a:lnTo>
                  <a:pt x="101755" y="297051"/>
                </a:lnTo>
                <a:lnTo>
                  <a:pt x="105686" y="302086"/>
                </a:lnTo>
                <a:lnTo>
                  <a:pt x="155204" y="322281"/>
                </a:lnTo>
                <a:lnTo>
                  <a:pt x="197686" y="342230"/>
                </a:lnTo>
                <a:lnTo>
                  <a:pt x="200055" y="346243"/>
                </a:lnTo>
                <a:lnTo>
                  <a:pt x="196956" y="348918"/>
                </a:lnTo>
                <a:lnTo>
                  <a:pt x="138526" y="360799"/>
                </a:lnTo>
                <a:lnTo>
                  <a:pt x="110222" y="363020"/>
                </a:lnTo>
                <a:lnTo>
                  <a:pt x="104311" y="365951"/>
                </a:lnTo>
                <a:lnTo>
                  <a:pt x="103881" y="370246"/>
                </a:lnTo>
                <a:lnTo>
                  <a:pt x="107103" y="375448"/>
                </a:lnTo>
                <a:lnTo>
                  <a:pt x="123162" y="384348"/>
                </a:lnTo>
                <a:lnTo>
                  <a:pt x="133995" y="388360"/>
                </a:lnTo>
                <a:lnTo>
                  <a:pt x="138878" y="388694"/>
                </a:lnTo>
                <a:lnTo>
                  <a:pt x="139793" y="386577"/>
                </a:lnTo>
                <a:lnTo>
                  <a:pt x="138064" y="382826"/>
                </a:lnTo>
                <a:lnTo>
                  <a:pt x="126784" y="375539"/>
                </a:lnTo>
                <a:lnTo>
                  <a:pt x="90946" y="361329"/>
                </a:lnTo>
                <a:lnTo>
                  <a:pt x="87951" y="357805"/>
                </a:lnTo>
                <a:lnTo>
                  <a:pt x="89465" y="354286"/>
                </a:lnTo>
                <a:lnTo>
                  <a:pt x="93983" y="350771"/>
                </a:lnTo>
                <a:lnTo>
                  <a:pt x="155254" y="338767"/>
                </a:lnTo>
                <a:lnTo>
                  <a:pt x="192716" y="329268"/>
                </a:lnTo>
                <a:lnTo>
                  <a:pt x="202591" y="323563"/>
                </a:lnTo>
                <a:lnTo>
                  <a:pt x="216684" y="307866"/>
                </a:lnTo>
                <a:lnTo>
                  <a:pt x="219740" y="298767"/>
                </a:lnTo>
                <a:lnTo>
                  <a:pt x="220016" y="279298"/>
                </a:lnTo>
                <a:lnTo>
                  <a:pt x="207536" y="224639"/>
                </a:lnTo>
                <a:lnTo>
                  <a:pt x="191826" y="164539"/>
                </a:lnTo>
                <a:lnTo>
                  <a:pt x="182261" y="103173"/>
                </a:lnTo>
                <a:lnTo>
                  <a:pt x="176904" y="97964"/>
                </a:lnTo>
                <a:lnTo>
                  <a:pt x="169823" y="96831"/>
                </a:lnTo>
                <a:lnTo>
                  <a:pt x="161593" y="98415"/>
                </a:lnTo>
                <a:lnTo>
                  <a:pt x="154937" y="104151"/>
                </a:lnTo>
                <a:lnTo>
                  <a:pt x="144421" y="123002"/>
                </a:lnTo>
                <a:lnTo>
                  <a:pt x="129308" y="180467"/>
                </a:lnTo>
                <a:lnTo>
                  <a:pt x="121990" y="234972"/>
                </a:lnTo>
                <a:lnTo>
                  <a:pt x="109626" y="279880"/>
                </a:lnTo>
                <a:lnTo>
                  <a:pt x="106254" y="283619"/>
                </a:lnTo>
                <a:lnTo>
                  <a:pt x="102836" y="282602"/>
                </a:lnTo>
                <a:lnTo>
                  <a:pt x="95919" y="272113"/>
                </a:lnTo>
                <a:lnTo>
                  <a:pt x="86618" y="245308"/>
                </a:lnTo>
                <a:lnTo>
                  <a:pt x="82882" y="194921"/>
                </a:lnTo>
                <a:lnTo>
                  <a:pt x="83541" y="171143"/>
                </a:lnTo>
                <a:lnTo>
                  <a:pt x="92491" y="143698"/>
                </a:lnTo>
              </a:path>
            </a:pathLst>
          </a:custGeom>
          <a:ln w="76200" cap="flat" cmpd="sng" algn="ctr">
            <a:solidFill>
              <a:srgbClr val="FFFF00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2" name="Group 101"/>
          <p:cNvGrpSpPr/>
          <p:nvPr/>
        </p:nvGrpSpPr>
        <p:grpSpPr>
          <a:xfrm>
            <a:off x="726440" y="1366595"/>
            <a:ext cx="242189" cy="405681"/>
            <a:chOff x="726440" y="1366595"/>
            <a:chExt cx="242189" cy="405681"/>
          </a:xfrm>
        </p:grpSpPr>
        <p:sp>
          <p:nvSpPr>
            <p:cNvPr id="98" name="Freeform 97"/>
            <p:cNvSpPr/>
            <p:nvPr/>
          </p:nvSpPr>
          <p:spPr>
            <a:xfrm>
              <a:off x="873886" y="1442466"/>
              <a:ext cx="10542" cy="315849"/>
            </a:xfrm>
            <a:custGeom>
              <a:avLst/>
              <a:gdLst/>
              <a:ahLst/>
              <a:cxnLst/>
              <a:rect l="0" t="0" r="0" b="0"/>
              <a:pathLst>
                <a:path w="10542" h="315849">
                  <a:moveTo>
                    <a:pt x="10541" y="315848"/>
                  </a:moveTo>
                  <a:lnTo>
                    <a:pt x="0" y="0"/>
                  </a:lnTo>
                </a:path>
              </a:pathLst>
            </a:custGeom>
            <a:ln w="76200" cap="flat" cmpd="sng" algn="ctr">
              <a:solidFill>
                <a:srgbClr val="FFFF00">
                  <a:alpha val="5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785087" y="1366595"/>
              <a:ext cx="135212" cy="170566"/>
            </a:xfrm>
            <a:custGeom>
              <a:avLst/>
              <a:gdLst/>
              <a:ahLst/>
              <a:cxnLst/>
              <a:rect l="0" t="0" r="0" b="0"/>
              <a:pathLst>
                <a:path w="135212" h="170566">
                  <a:moveTo>
                    <a:pt x="120363" y="75809"/>
                  </a:moveTo>
                  <a:lnTo>
                    <a:pt x="110788" y="51762"/>
                  </a:lnTo>
                  <a:lnTo>
                    <a:pt x="92830" y="30339"/>
                  </a:lnTo>
                  <a:lnTo>
                    <a:pt x="65802" y="10344"/>
                  </a:lnTo>
                  <a:lnTo>
                    <a:pt x="45811" y="700"/>
                  </a:lnTo>
                  <a:lnTo>
                    <a:pt x="35567" y="0"/>
                  </a:lnTo>
                  <a:lnTo>
                    <a:pt x="14826" y="5461"/>
                  </a:lnTo>
                  <a:lnTo>
                    <a:pt x="7891" y="12533"/>
                  </a:lnTo>
                  <a:lnTo>
                    <a:pt x="186" y="32868"/>
                  </a:lnTo>
                  <a:lnTo>
                    <a:pt x="471" y="42502"/>
                  </a:lnTo>
                  <a:lnTo>
                    <a:pt x="7026" y="59446"/>
                  </a:lnTo>
                  <a:lnTo>
                    <a:pt x="20858" y="71656"/>
                  </a:lnTo>
                  <a:lnTo>
                    <a:pt x="58334" y="89026"/>
                  </a:lnTo>
                  <a:lnTo>
                    <a:pt x="78757" y="90262"/>
                  </a:lnTo>
                  <a:lnTo>
                    <a:pt x="120464" y="81523"/>
                  </a:lnTo>
                  <a:lnTo>
                    <a:pt x="127449" y="74939"/>
                  </a:lnTo>
                  <a:lnTo>
                    <a:pt x="135211" y="55145"/>
                  </a:lnTo>
                  <a:lnTo>
                    <a:pt x="133771" y="46825"/>
                  </a:lnTo>
                  <a:lnTo>
                    <a:pt x="129302" y="40109"/>
                  </a:lnTo>
                  <a:lnTo>
                    <a:pt x="122813" y="34461"/>
                  </a:lnTo>
                  <a:lnTo>
                    <a:pt x="100005" y="31306"/>
                  </a:lnTo>
                  <a:lnTo>
                    <a:pt x="48882" y="38812"/>
                  </a:lnTo>
                  <a:lnTo>
                    <a:pt x="15735" y="53798"/>
                  </a:lnTo>
                  <a:lnTo>
                    <a:pt x="8497" y="62305"/>
                  </a:lnTo>
                  <a:lnTo>
                    <a:pt x="455" y="84235"/>
                  </a:lnTo>
                  <a:lnTo>
                    <a:pt x="0" y="106460"/>
                  </a:lnTo>
                  <a:lnTo>
                    <a:pt x="4868" y="126866"/>
                  </a:lnTo>
                  <a:lnTo>
                    <a:pt x="14830" y="143734"/>
                  </a:lnTo>
                  <a:lnTo>
                    <a:pt x="30176" y="155911"/>
                  </a:lnTo>
                  <a:lnTo>
                    <a:pt x="67721" y="170565"/>
                  </a:lnTo>
                </a:path>
              </a:pathLst>
            </a:custGeom>
            <a:ln w="76200" cap="flat" cmpd="sng" algn="ctr">
              <a:solidFill>
                <a:srgbClr val="FFFF00">
                  <a:alpha val="5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726440" y="1463421"/>
              <a:ext cx="242189" cy="84329"/>
            </a:xfrm>
            <a:custGeom>
              <a:avLst/>
              <a:gdLst/>
              <a:ahLst/>
              <a:cxnLst/>
              <a:rect l="0" t="0" r="0" b="0"/>
              <a:pathLst>
                <a:path w="242189" h="84329">
                  <a:moveTo>
                    <a:pt x="242188" y="0"/>
                  </a:moveTo>
                  <a:lnTo>
                    <a:pt x="0" y="84328"/>
                  </a:lnTo>
                </a:path>
              </a:pathLst>
            </a:custGeom>
            <a:ln w="76200" cap="flat" cmpd="sng" algn="ctr">
              <a:solidFill>
                <a:srgbClr val="FFFF00">
                  <a:alpha val="5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736994" y="1513722"/>
              <a:ext cx="206817" cy="258554"/>
            </a:xfrm>
            <a:custGeom>
              <a:avLst/>
              <a:gdLst/>
              <a:ahLst/>
              <a:cxnLst/>
              <a:rect l="0" t="0" r="0" b="0"/>
              <a:pathLst>
                <a:path w="206817" h="258554">
                  <a:moveTo>
                    <a:pt x="0" y="23438"/>
                  </a:moveTo>
                  <a:lnTo>
                    <a:pt x="11179" y="34617"/>
                  </a:lnTo>
                  <a:lnTo>
                    <a:pt x="29145" y="40105"/>
                  </a:lnTo>
                  <a:lnTo>
                    <a:pt x="78807" y="43628"/>
                  </a:lnTo>
                  <a:lnTo>
                    <a:pt x="102876" y="37871"/>
                  </a:lnTo>
                  <a:lnTo>
                    <a:pt x="157611" y="9698"/>
                  </a:lnTo>
                  <a:lnTo>
                    <a:pt x="178844" y="564"/>
                  </a:lnTo>
                  <a:lnTo>
                    <a:pt x="188250" y="0"/>
                  </a:lnTo>
                  <a:lnTo>
                    <a:pt x="204939" y="5612"/>
                  </a:lnTo>
                  <a:lnTo>
                    <a:pt x="206816" y="10384"/>
                  </a:lnTo>
                  <a:lnTo>
                    <a:pt x="204558" y="15905"/>
                  </a:lnTo>
                  <a:lnTo>
                    <a:pt x="199543" y="21926"/>
                  </a:lnTo>
                  <a:lnTo>
                    <a:pt x="175718" y="35988"/>
                  </a:lnTo>
                  <a:lnTo>
                    <a:pt x="129032" y="57947"/>
                  </a:lnTo>
                  <a:lnTo>
                    <a:pt x="114669" y="71531"/>
                  </a:lnTo>
                  <a:lnTo>
                    <a:pt x="104387" y="89266"/>
                  </a:lnTo>
                  <a:lnTo>
                    <a:pt x="97610" y="124571"/>
                  </a:lnTo>
                  <a:lnTo>
                    <a:pt x="103726" y="170017"/>
                  </a:lnTo>
                  <a:lnTo>
                    <a:pt x="119580" y="223372"/>
                  </a:lnTo>
                  <a:lnTo>
                    <a:pt x="120217" y="244489"/>
                  </a:lnTo>
                  <a:lnTo>
                    <a:pt x="118749" y="255033"/>
                  </a:lnTo>
                  <a:lnTo>
                    <a:pt x="116601" y="258553"/>
                  </a:lnTo>
                  <a:lnTo>
                    <a:pt x="113999" y="257391"/>
                  </a:lnTo>
                  <a:lnTo>
                    <a:pt x="104748" y="238987"/>
                  </a:lnTo>
                  <a:lnTo>
                    <a:pt x="84181" y="177759"/>
                  </a:lnTo>
                  <a:lnTo>
                    <a:pt x="79528" y="151687"/>
                  </a:lnTo>
                  <a:lnTo>
                    <a:pt x="77789" y="88478"/>
                  </a:lnTo>
                  <a:lnTo>
                    <a:pt x="73338" y="41138"/>
                  </a:lnTo>
                  <a:lnTo>
                    <a:pt x="71119" y="35238"/>
                  </a:lnTo>
                  <a:lnTo>
                    <a:pt x="63171" y="23438"/>
                  </a:lnTo>
                </a:path>
              </a:pathLst>
            </a:custGeom>
            <a:ln w="76200" cap="flat" cmpd="sng" algn="ctr">
              <a:solidFill>
                <a:srgbClr val="FFFF00">
                  <a:alpha val="5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3" name="Freeform 102"/>
          <p:cNvSpPr/>
          <p:nvPr/>
        </p:nvSpPr>
        <p:spPr>
          <a:xfrm>
            <a:off x="139823" y="2424359"/>
            <a:ext cx="571793" cy="526888"/>
          </a:xfrm>
          <a:custGeom>
            <a:avLst/>
            <a:gdLst/>
            <a:ahLst/>
            <a:cxnLst/>
            <a:rect l="0" t="0" r="0" b="0"/>
            <a:pathLst>
              <a:path w="571793" h="526888">
                <a:moveTo>
                  <a:pt x="60218" y="365692"/>
                </a:moveTo>
                <a:lnTo>
                  <a:pt x="118835" y="360103"/>
                </a:lnTo>
                <a:lnTo>
                  <a:pt x="173009" y="356140"/>
                </a:lnTo>
                <a:lnTo>
                  <a:pt x="231890" y="355357"/>
                </a:lnTo>
                <a:lnTo>
                  <a:pt x="282269" y="352101"/>
                </a:lnTo>
                <a:lnTo>
                  <a:pt x="331122" y="346848"/>
                </a:lnTo>
                <a:lnTo>
                  <a:pt x="389550" y="345072"/>
                </a:lnTo>
                <a:lnTo>
                  <a:pt x="395586" y="342587"/>
                </a:lnTo>
                <a:lnTo>
                  <a:pt x="396101" y="338590"/>
                </a:lnTo>
                <a:lnTo>
                  <a:pt x="392934" y="333586"/>
                </a:lnTo>
                <a:lnTo>
                  <a:pt x="376938" y="324907"/>
                </a:lnTo>
                <a:lnTo>
                  <a:pt x="353061" y="318320"/>
                </a:lnTo>
                <a:lnTo>
                  <a:pt x="290072" y="307852"/>
                </a:lnTo>
                <a:lnTo>
                  <a:pt x="238677" y="293572"/>
                </a:lnTo>
                <a:lnTo>
                  <a:pt x="186404" y="285052"/>
                </a:lnTo>
                <a:lnTo>
                  <a:pt x="136991" y="282527"/>
                </a:lnTo>
                <a:lnTo>
                  <a:pt x="80726" y="275539"/>
                </a:lnTo>
                <a:lnTo>
                  <a:pt x="99700" y="279189"/>
                </a:lnTo>
                <a:lnTo>
                  <a:pt x="157921" y="284134"/>
                </a:lnTo>
                <a:lnTo>
                  <a:pt x="208490" y="292784"/>
                </a:lnTo>
                <a:lnTo>
                  <a:pt x="257398" y="299636"/>
                </a:lnTo>
                <a:lnTo>
                  <a:pt x="304645" y="301667"/>
                </a:lnTo>
                <a:lnTo>
                  <a:pt x="367423" y="302353"/>
                </a:lnTo>
                <a:lnTo>
                  <a:pt x="373816" y="298899"/>
                </a:lnTo>
                <a:lnTo>
                  <a:pt x="374568" y="293088"/>
                </a:lnTo>
                <a:lnTo>
                  <a:pt x="371560" y="285704"/>
                </a:lnTo>
                <a:lnTo>
                  <a:pt x="355740" y="274380"/>
                </a:lnTo>
                <a:lnTo>
                  <a:pt x="333111" y="266617"/>
                </a:lnTo>
                <a:lnTo>
                  <a:pt x="272294" y="255636"/>
                </a:lnTo>
                <a:lnTo>
                  <a:pt x="212160" y="251016"/>
                </a:lnTo>
                <a:lnTo>
                  <a:pt x="161260" y="250216"/>
                </a:lnTo>
                <a:lnTo>
                  <a:pt x="110303" y="251149"/>
                </a:lnTo>
                <a:lnTo>
                  <a:pt x="53690" y="261352"/>
                </a:lnTo>
                <a:lnTo>
                  <a:pt x="41828" y="264546"/>
                </a:lnTo>
                <a:lnTo>
                  <a:pt x="36260" y="271356"/>
                </a:lnTo>
                <a:lnTo>
                  <a:pt x="34887" y="280574"/>
                </a:lnTo>
                <a:lnTo>
                  <a:pt x="36312" y="291400"/>
                </a:lnTo>
                <a:lnTo>
                  <a:pt x="47253" y="309667"/>
                </a:lnTo>
                <a:lnTo>
                  <a:pt x="64984" y="324415"/>
                </a:lnTo>
                <a:lnTo>
                  <a:pt x="127988" y="347331"/>
                </a:lnTo>
                <a:lnTo>
                  <a:pt x="174925" y="352843"/>
                </a:lnTo>
                <a:lnTo>
                  <a:pt x="225876" y="348887"/>
                </a:lnTo>
                <a:lnTo>
                  <a:pt x="266839" y="334717"/>
                </a:lnTo>
                <a:lnTo>
                  <a:pt x="274005" y="327494"/>
                </a:lnTo>
                <a:lnTo>
                  <a:pt x="277612" y="319170"/>
                </a:lnTo>
                <a:lnTo>
                  <a:pt x="278847" y="310111"/>
                </a:lnTo>
                <a:lnTo>
                  <a:pt x="270860" y="290687"/>
                </a:lnTo>
                <a:lnTo>
                  <a:pt x="246633" y="263140"/>
                </a:lnTo>
                <a:lnTo>
                  <a:pt x="224957" y="248754"/>
                </a:lnTo>
                <a:lnTo>
                  <a:pt x="181039" y="235248"/>
                </a:lnTo>
                <a:lnTo>
                  <a:pt x="123685" y="230091"/>
                </a:lnTo>
                <a:lnTo>
                  <a:pt x="84482" y="232318"/>
                </a:lnTo>
                <a:lnTo>
                  <a:pt x="72885" y="234662"/>
                </a:lnTo>
                <a:lnTo>
                  <a:pt x="63983" y="239734"/>
                </a:lnTo>
                <a:lnTo>
                  <a:pt x="50973" y="254729"/>
                </a:lnTo>
                <a:lnTo>
                  <a:pt x="49375" y="262471"/>
                </a:lnTo>
                <a:lnTo>
                  <a:pt x="50650" y="269972"/>
                </a:lnTo>
                <a:lnTo>
                  <a:pt x="53839" y="277312"/>
                </a:lnTo>
                <a:lnTo>
                  <a:pt x="66742" y="288588"/>
                </a:lnTo>
                <a:lnTo>
                  <a:pt x="109210" y="305358"/>
                </a:lnTo>
                <a:lnTo>
                  <a:pt x="169894" y="311531"/>
                </a:lnTo>
                <a:lnTo>
                  <a:pt x="231274" y="312750"/>
                </a:lnTo>
                <a:lnTo>
                  <a:pt x="293788" y="307401"/>
                </a:lnTo>
                <a:lnTo>
                  <a:pt x="342792" y="286674"/>
                </a:lnTo>
                <a:lnTo>
                  <a:pt x="364791" y="273642"/>
                </a:lnTo>
                <a:lnTo>
                  <a:pt x="380027" y="256931"/>
                </a:lnTo>
                <a:lnTo>
                  <a:pt x="385728" y="247561"/>
                </a:lnTo>
                <a:lnTo>
                  <a:pt x="387189" y="237805"/>
                </a:lnTo>
                <a:lnTo>
                  <a:pt x="382573" y="217607"/>
                </a:lnTo>
                <a:lnTo>
                  <a:pt x="366821" y="192094"/>
                </a:lnTo>
                <a:lnTo>
                  <a:pt x="341746" y="169716"/>
                </a:lnTo>
                <a:lnTo>
                  <a:pt x="300662" y="149600"/>
                </a:lnTo>
                <a:lnTo>
                  <a:pt x="248700" y="134361"/>
                </a:lnTo>
                <a:lnTo>
                  <a:pt x="220027" y="129518"/>
                </a:lnTo>
                <a:lnTo>
                  <a:pt x="160199" y="135940"/>
                </a:lnTo>
                <a:lnTo>
                  <a:pt x="124937" y="148269"/>
                </a:lnTo>
                <a:lnTo>
                  <a:pt x="113892" y="154063"/>
                </a:lnTo>
                <a:lnTo>
                  <a:pt x="107699" y="161435"/>
                </a:lnTo>
                <a:lnTo>
                  <a:pt x="104740" y="169859"/>
                </a:lnTo>
                <a:lnTo>
                  <a:pt x="103938" y="178985"/>
                </a:lnTo>
                <a:lnTo>
                  <a:pt x="106912" y="187409"/>
                </a:lnTo>
                <a:lnTo>
                  <a:pt x="119575" y="203007"/>
                </a:lnTo>
                <a:lnTo>
                  <a:pt x="146436" y="219353"/>
                </a:lnTo>
                <a:lnTo>
                  <a:pt x="188123" y="234187"/>
                </a:lnTo>
                <a:lnTo>
                  <a:pt x="240204" y="238330"/>
                </a:lnTo>
                <a:lnTo>
                  <a:pt x="295552" y="233560"/>
                </a:lnTo>
                <a:lnTo>
                  <a:pt x="331938" y="219047"/>
                </a:lnTo>
                <a:lnTo>
                  <a:pt x="338461" y="210607"/>
                </a:lnTo>
                <a:lnTo>
                  <a:pt x="342589" y="188751"/>
                </a:lnTo>
                <a:lnTo>
                  <a:pt x="339712" y="179881"/>
                </a:lnTo>
                <a:lnTo>
                  <a:pt x="334285" y="172798"/>
                </a:lnTo>
                <a:lnTo>
                  <a:pt x="294769" y="147435"/>
                </a:lnTo>
                <a:lnTo>
                  <a:pt x="261126" y="132438"/>
                </a:lnTo>
                <a:lnTo>
                  <a:pt x="202675" y="125295"/>
                </a:lnTo>
                <a:lnTo>
                  <a:pt x="144856" y="127004"/>
                </a:lnTo>
                <a:lnTo>
                  <a:pt x="118892" y="133267"/>
                </a:lnTo>
                <a:lnTo>
                  <a:pt x="99553" y="143849"/>
                </a:lnTo>
                <a:lnTo>
                  <a:pt x="86279" y="159471"/>
                </a:lnTo>
                <a:lnTo>
                  <a:pt x="81102" y="168550"/>
                </a:lnTo>
                <a:lnTo>
                  <a:pt x="79990" y="176942"/>
                </a:lnTo>
                <a:lnTo>
                  <a:pt x="84993" y="192506"/>
                </a:lnTo>
                <a:lnTo>
                  <a:pt x="101255" y="207222"/>
                </a:lnTo>
                <a:lnTo>
                  <a:pt x="136718" y="225542"/>
                </a:lnTo>
                <a:lnTo>
                  <a:pt x="176861" y="235259"/>
                </a:lnTo>
                <a:lnTo>
                  <a:pt x="218391" y="235018"/>
                </a:lnTo>
                <a:lnTo>
                  <a:pt x="268757" y="224457"/>
                </a:lnTo>
                <a:lnTo>
                  <a:pt x="301772" y="208941"/>
                </a:lnTo>
                <a:lnTo>
                  <a:pt x="316924" y="193080"/>
                </a:lnTo>
                <a:lnTo>
                  <a:pt x="322602" y="183937"/>
                </a:lnTo>
                <a:lnTo>
                  <a:pt x="324048" y="173162"/>
                </a:lnTo>
                <a:lnTo>
                  <a:pt x="319416" y="148712"/>
                </a:lnTo>
                <a:lnTo>
                  <a:pt x="303654" y="119818"/>
                </a:lnTo>
                <a:lnTo>
                  <a:pt x="287735" y="107066"/>
                </a:lnTo>
                <a:lnTo>
                  <a:pt x="248919" y="89348"/>
                </a:lnTo>
                <a:lnTo>
                  <a:pt x="206726" y="83771"/>
                </a:lnTo>
                <a:lnTo>
                  <a:pt x="157180" y="87708"/>
                </a:lnTo>
                <a:lnTo>
                  <a:pt x="116634" y="101873"/>
                </a:lnTo>
                <a:lnTo>
                  <a:pt x="99720" y="117418"/>
                </a:lnTo>
                <a:lnTo>
                  <a:pt x="93571" y="126476"/>
                </a:lnTo>
                <a:lnTo>
                  <a:pt x="91812" y="134855"/>
                </a:lnTo>
                <a:lnTo>
                  <a:pt x="92979" y="142781"/>
                </a:lnTo>
                <a:lnTo>
                  <a:pt x="96097" y="150404"/>
                </a:lnTo>
                <a:lnTo>
                  <a:pt x="112039" y="165114"/>
                </a:lnTo>
                <a:lnTo>
                  <a:pt x="134722" y="177110"/>
                </a:lnTo>
                <a:lnTo>
                  <a:pt x="187412" y="184812"/>
                </a:lnTo>
                <a:lnTo>
                  <a:pt x="242880" y="186333"/>
                </a:lnTo>
                <a:lnTo>
                  <a:pt x="297727" y="177059"/>
                </a:lnTo>
                <a:lnTo>
                  <a:pt x="332582" y="159152"/>
                </a:lnTo>
                <a:lnTo>
                  <a:pt x="362797" y="132140"/>
                </a:lnTo>
                <a:lnTo>
                  <a:pt x="375242" y="112153"/>
                </a:lnTo>
                <a:lnTo>
                  <a:pt x="378433" y="91571"/>
                </a:lnTo>
                <a:lnTo>
                  <a:pt x="374782" y="70725"/>
                </a:lnTo>
                <a:lnTo>
                  <a:pt x="365361" y="49762"/>
                </a:lnTo>
                <a:lnTo>
                  <a:pt x="350255" y="34986"/>
                </a:lnTo>
                <a:lnTo>
                  <a:pt x="330673" y="25690"/>
                </a:lnTo>
                <a:lnTo>
                  <a:pt x="306372" y="21558"/>
                </a:lnTo>
                <a:lnTo>
                  <a:pt x="286213" y="25960"/>
                </a:lnTo>
                <a:lnTo>
                  <a:pt x="277562" y="30410"/>
                </a:lnTo>
                <a:lnTo>
                  <a:pt x="272964" y="38056"/>
                </a:lnTo>
                <a:lnTo>
                  <a:pt x="270975" y="59029"/>
                </a:lnTo>
                <a:lnTo>
                  <a:pt x="274422" y="67664"/>
                </a:lnTo>
                <a:lnTo>
                  <a:pt x="287611" y="80377"/>
                </a:lnTo>
                <a:lnTo>
                  <a:pt x="314767" y="94111"/>
                </a:lnTo>
                <a:lnTo>
                  <a:pt x="334788" y="95641"/>
                </a:lnTo>
                <a:lnTo>
                  <a:pt x="376237" y="87091"/>
                </a:lnTo>
                <a:lnTo>
                  <a:pt x="402118" y="71924"/>
                </a:lnTo>
                <a:lnTo>
                  <a:pt x="406304" y="64562"/>
                </a:lnTo>
                <a:lnTo>
                  <a:pt x="407836" y="47023"/>
                </a:lnTo>
                <a:lnTo>
                  <a:pt x="401498" y="30649"/>
                </a:lnTo>
                <a:lnTo>
                  <a:pt x="396533" y="23007"/>
                </a:lnTo>
                <a:lnTo>
                  <a:pt x="381657" y="11397"/>
                </a:lnTo>
                <a:lnTo>
                  <a:pt x="362177" y="3507"/>
                </a:lnTo>
                <a:lnTo>
                  <a:pt x="337921" y="0"/>
                </a:lnTo>
                <a:lnTo>
                  <a:pt x="314663" y="4681"/>
                </a:lnTo>
                <a:lnTo>
                  <a:pt x="284958" y="20470"/>
                </a:lnTo>
                <a:lnTo>
                  <a:pt x="253960" y="46766"/>
                </a:lnTo>
                <a:lnTo>
                  <a:pt x="237986" y="73104"/>
                </a:lnTo>
                <a:lnTo>
                  <a:pt x="231433" y="108724"/>
                </a:lnTo>
                <a:lnTo>
                  <a:pt x="236139" y="132161"/>
                </a:lnTo>
                <a:lnTo>
                  <a:pt x="251943" y="161967"/>
                </a:lnTo>
                <a:lnTo>
                  <a:pt x="258225" y="170214"/>
                </a:lnTo>
                <a:lnTo>
                  <a:pt x="265922" y="174542"/>
                </a:lnTo>
                <a:lnTo>
                  <a:pt x="283833" y="176232"/>
                </a:lnTo>
                <a:lnTo>
                  <a:pt x="291183" y="172705"/>
                </a:lnTo>
                <a:lnTo>
                  <a:pt x="302469" y="159427"/>
                </a:lnTo>
                <a:lnTo>
                  <a:pt x="304777" y="150973"/>
                </a:lnTo>
                <a:lnTo>
                  <a:pt x="304222" y="132221"/>
                </a:lnTo>
                <a:lnTo>
                  <a:pt x="296956" y="115308"/>
                </a:lnTo>
                <a:lnTo>
                  <a:pt x="284758" y="99993"/>
                </a:lnTo>
                <a:lnTo>
                  <a:pt x="258159" y="79386"/>
                </a:lnTo>
                <a:lnTo>
                  <a:pt x="238269" y="69599"/>
                </a:lnTo>
                <a:lnTo>
                  <a:pt x="196162" y="63102"/>
                </a:lnTo>
                <a:lnTo>
                  <a:pt x="139107" y="69312"/>
                </a:lnTo>
                <a:lnTo>
                  <a:pt x="105039" y="79654"/>
                </a:lnTo>
                <a:lnTo>
                  <a:pt x="87548" y="90776"/>
                </a:lnTo>
                <a:lnTo>
                  <a:pt x="83117" y="98187"/>
                </a:lnTo>
                <a:lnTo>
                  <a:pt x="81314" y="115780"/>
                </a:lnTo>
                <a:lnTo>
                  <a:pt x="86876" y="145415"/>
                </a:lnTo>
                <a:lnTo>
                  <a:pt x="101522" y="176423"/>
                </a:lnTo>
                <a:lnTo>
                  <a:pt x="117180" y="191105"/>
                </a:lnTo>
                <a:lnTo>
                  <a:pt x="126268" y="196659"/>
                </a:lnTo>
                <a:lnTo>
                  <a:pt x="134667" y="196851"/>
                </a:lnTo>
                <a:lnTo>
                  <a:pt x="142606" y="193470"/>
                </a:lnTo>
                <a:lnTo>
                  <a:pt x="150238" y="187707"/>
                </a:lnTo>
                <a:lnTo>
                  <a:pt x="154157" y="180355"/>
                </a:lnTo>
                <a:lnTo>
                  <a:pt x="155391" y="162827"/>
                </a:lnTo>
                <a:lnTo>
                  <a:pt x="149509" y="133229"/>
                </a:lnTo>
                <a:lnTo>
                  <a:pt x="134768" y="107821"/>
                </a:lnTo>
                <a:lnTo>
                  <a:pt x="119087" y="95885"/>
                </a:lnTo>
                <a:lnTo>
                  <a:pt x="80425" y="78690"/>
                </a:lnTo>
                <a:lnTo>
                  <a:pt x="59840" y="77479"/>
                </a:lnTo>
                <a:lnTo>
                  <a:pt x="49438" y="78794"/>
                </a:lnTo>
                <a:lnTo>
                  <a:pt x="41333" y="83179"/>
                </a:lnTo>
                <a:lnTo>
                  <a:pt x="29208" y="97411"/>
                </a:lnTo>
                <a:lnTo>
                  <a:pt x="23039" y="118555"/>
                </a:lnTo>
                <a:lnTo>
                  <a:pt x="21394" y="130744"/>
                </a:lnTo>
                <a:lnTo>
                  <a:pt x="25805" y="153646"/>
                </a:lnTo>
                <a:lnTo>
                  <a:pt x="52561" y="215044"/>
                </a:lnTo>
                <a:lnTo>
                  <a:pt x="58623" y="223146"/>
                </a:lnTo>
                <a:lnTo>
                  <a:pt x="66173" y="226208"/>
                </a:lnTo>
                <a:lnTo>
                  <a:pt x="74717" y="225910"/>
                </a:lnTo>
                <a:lnTo>
                  <a:pt x="83922" y="223371"/>
                </a:lnTo>
                <a:lnTo>
                  <a:pt x="91228" y="216999"/>
                </a:lnTo>
                <a:lnTo>
                  <a:pt x="102466" y="197441"/>
                </a:lnTo>
                <a:lnTo>
                  <a:pt x="110807" y="146757"/>
                </a:lnTo>
                <a:lnTo>
                  <a:pt x="109335" y="94805"/>
                </a:lnTo>
                <a:lnTo>
                  <a:pt x="107001" y="83325"/>
                </a:lnTo>
                <a:lnTo>
                  <a:pt x="101935" y="74503"/>
                </a:lnTo>
                <a:lnTo>
                  <a:pt x="86948" y="61580"/>
                </a:lnTo>
                <a:lnTo>
                  <a:pt x="79208" y="60005"/>
                </a:lnTo>
                <a:lnTo>
                  <a:pt x="71708" y="61295"/>
                </a:lnTo>
                <a:lnTo>
                  <a:pt x="64368" y="64495"/>
                </a:lnTo>
                <a:lnTo>
                  <a:pt x="49974" y="80528"/>
                </a:lnTo>
                <a:lnTo>
                  <a:pt x="31836" y="115863"/>
                </a:lnTo>
                <a:lnTo>
                  <a:pt x="22173" y="155968"/>
                </a:lnTo>
                <a:lnTo>
                  <a:pt x="18908" y="211442"/>
                </a:lnTo>
                <a:lnTo>
                  <a:pt x="29663" y="273153"/>
                </a:lnTo>
                <a:lnTo>
                  <a:pt x="42874" y="321937"/>
                </a:lnTo>
                <a:lnTo>
                  <a:pt x="48655" y="328333"/>
                </a:lnTo>
                <a:lnTo>
                  <a:pt x="56019" y="331428"/>
                </a:lnTo>
                <a:lnTo>
                  <a:pt x="64438" y="332321"/>
                </a:lnTo>
                <a:lnTo>
                  <a:pt x="70050" y="328237"/>
                </a:lnTo>
                <a:lnTo>
                  <a:pt x="76286" y="311221"/>
                </a:lnTo>
                <a:lnTo>
                  <a:pt x="79120" y="256103"/>
                </a:lnTo>
                <a:lnTo>
                  <a:pt x="75248" y="231588"/>
                </a:lnTo>
                <a:lnTo>
                  <a:pt x="66508" y="212114"/>
                </a:lnTo>
                <a:lnTo>
                  <a:pt x="41833" y="180548"/>
                </a:lnTo>
                <a:lnTo>
                  <a:pt x="35093" y="177922"/>
                </a:lnTo>
                <a:lnTo>
                  <a:pt x="28260" y="178511"/>
                </a:lnTo>
                <a:lnTo>
                  <a:pt x="21365" y="181243"/>
                </a:lnTo>
                <a:lnTo>
                  <a:pt x="10585" y="193638"/>
                </a:lnTo>
                <a:lnTo>
                  <a:pt x="3064" y="212015"/>
                </a:lnTo>
                <a:lnTo>
                  <a:pt x="0" y="247499"/>
                </a:lnTo>
                <a:lnTo>
                  <a:pt x="7150" y="280759"/>
                </a:lnTo>
                <a:lnTo>
                  <a:pt x="29935" y="320319"/>
                </a:lnTo>
                <a:lnTo>
                  <a:pt x="62555" y="351011"/>
                </a:lnTo>
                <a:lnTo>
                  <a:pt x="85433" y="359167"/>
                </a:lnTo>
                <a:lnTo>
                  <a:pt x="111199" y="361623"/>
                </a:lnTo>
                <a:lnTo>
                  <a:pt x="165868" y="356786"/>
                </a:lnTo>
                <a:lnTo>
                  <a:pt x="193741" y="353545"/>
                </a:lnTo>
                <a:lnTo>
                  <a:pt x="246643" y="332401"/>
                </a:lnTo>
                <a:lnTo>
                  <a:pt x="293561" y="298787"/>
                </a:lnTo>
                <a:lnTo>
                  <a:pt x="351436" y="242851"/>
                </a:lnTo>
                <a:lnTo>
                  <a:pt x="372543" y="221800"/>
                </a:lnTo>
                <a:lnTo>
                  <a:pt x="372550" y="218292"/>
                </a:lnTo>
                <a:lnTo>
                  <a:pt x="367875" y="217122"/>
                </a:lnTo>
                <a:lnTo>
                  <a:pt x="360079" y="217513"/>
                </a:lnTo>
                <a:lnTo>
                  <a:pt x="354882" y="222452"/>
                </a:lnTo>
                <a:lnTo>
                  <a:pt x="349107" y="240419"/>
                </a:lnTo>
                <a:lnTo>
                  <a:pt x="349907" y="249421"/>
                </a:lnTo>
                <a:lnTo>
                  <a:pt x="357035" y="265663"/>
                </a:lnTo>
                <a:lnTo>
                  <a:pt x="374241" y="277561"/>
                </a:lnTo>
                <a:lnTo>
                  <a:pt x="429644" y="297328"/>
                </a:lnTo>
                <a:lnTo>
                  <a:pt x="455254" y="300213"/>
                </a:lnTo>
                <a:lnTo>
                  <a:pt x="479115" y="295256"/>
                </a:lnTo>
                <a:lnTo>
                  <a:pt x="490391" y="290659"/>
                </a:lnTo>
                <a:lnTo>
                  <a:pt x="506040" y="276192"/>
                </a:lnTo>
                <a:lnTo>
                  <a:pt x="511850" y="267421"/>
                </a:lnTo>
                <a:lnTo>
                  <a:pt x="513385" y="259234"/>
                </a:lnTo>
                <a:lnTo>
                  <a:pt x="512068" y="251436"/>
                </a:lnTo>
                <a:lnTo>
                  <a:pt x="508850" y="243898"/>
                </a:lnTo>
                <a:lnTo>
                  <a:pt x="502026" y="238873"/>
                </a:lnTo>
                <a:lnTo>
                  <a:pt x="481965" y="233289"/>
                </a:lnTo>
                <a:lnTo>
                  <a:pt x="449952" y="235735"/>
                </a:lnTo>
                <a:lnTo>
                  <a:pt x="441703" y="240449"/>
                </a:lnTo>
                <a:lnTo>
                  <a:pt x="429419" y="255047"/>
                </a:lnTo>
                <a:lnTo>
                  <a:pt x="426845" y="263853"/>
                </a:lnTo>
                <a:lnTo>
                  <a:pt x="427104" y="282996"/>
                </a:lnTo>
                <a:lnTo>
                  <a:pt x="432320" y="289504"/>
                </a:lnTo>
                <a:lnTo>
                  <a:pt x="450595" y="296736"/>
                </a:lnTo>
                <a:lnTo>
                  <a:pt x="471195" y="296830"/>
                </a:lnTo>
                <a:lnTo>
                  <a:pt x="490879" y="291803"/>
                </a:lnTo>
                <a:lnTo>
                  <a:pt x="522580" y="269512"/>
                </a:lnTo>
                <a:lnTo>
                  <a:pt x="535943" y="255095"/>
                </a:lnTo>
                <a:lnTo>
                  <a:pt x="545782" y="236989"/>
                </a:lnTo>
                <a:lnTo>
                  <a:pt x="546534" y="228418"/>
                </a:lnTo>
                <a:lnTo>
                  <a:pt x="541131" y="212655"/>
                </a:lnTo>
                <a:lnTo>
                  <a:pt x="527811" y="200969"/>
                </a:lnTo>
                <a:lnTo>
                  <a:pt x="519345" y="196216"/>
                </a:lnTo>
                <a:lnTo>
                  <a:pt x="500581" y="194053"/>
                </a:lnTo>
                <a:lnTo>
                  <a:pt x="481713" y="198161"/>
                </a:lnTo>
                <a:lnTo>
                  <a:pt x="465528" y="207786"/>
                </a:lnTo>
                <a:lnTo>
                  <a:pt x="461446" y="214798"/>
                </a:lnTo>
                <a:lnTo>
                  <a:pt x="460030" y="231948"/>
                </a:lnTo>
                <a:lnTo>
                  <a:pt x="463630" y="239095"/>
                </a:lnTo>
                <a:lnTo>
                  <a:pt x="476988" y="250155"/>
                </a:lnTo>
                <a:lnTo>
                  <a:pt x="494624" y="252731"/>
                </a:lnTo>
                <a:lnTo>
                  <a:pt x="514160" y="248807"/>
                </a:lnTo>
                <a:lnTo>
                  <a:pt x="543719" y="233444"/>
                </a:lnTo>
                <a:lnTo>
                  <a:pt x="560157" y="220737"/>
                </a:lnTo>
                <a:lnTo>
                  <a:pt x="569022" y="201052"/>
                </a:lnTo>
                <a:lnTo>
                  <a:pt x="571792" y="177875"/>
                </a:lnTo>
                <a:lnTo>
                  <a:pt x="569124" y="155876"/>
                </a:lnTo>
                <a:lnTo>
                  <a:pt x="563265" y="149776"/>
                </a:lnTo>
                <a:lnTo>
                  <a:pt x="554680" y="146879"/>
                </a:lnTo>
                <a:lnTo>
                  <a:pt x="544277" y="146117"/>
                </a:lnTo>
                <a:lnTo>
                  <a:pt x="523360" y="151510"/>
                </a:lnTo>
                <a:lnTo>
                  <a:pt x="512869" y="156224"/>
                </a:lnTo>
                <a:lnTo>
                  <a:pt x="498092" y="170820"/>
                </a:lnTo>
                <a:lnTo>
                  <a:pt x="479074" y="208786"/>
                </a:lnTo>
                <a:lnTo>
                  <a:pt x="477613" y="229276"/>
                </a:lnTo>
                <a:lnTo>
                  <a:pt x="482033" y="248911"/>
                </a:lnTo>
                <a:lnTo>
                  <a:pt x="491797" y="265436"/>
                </a:lnTo>
                <a:lnTo>
                  <a:pt x="500015" y="270779"/>
                </a:lnTo>
                <a:lnTo>
                  <a:pt x="521626" y="276715"/>
                </a:lnTo>
                <a:lnTo>
                  <a:pt x="531600" y="275959"/>
                </a:lnTo>
                <a:lnTo>
                  <a:pt x="548921" y="268879"/>
                </a:lnTo>
                <a:lnTo>
                  <a:pt x="552136" y="263715"/>
                </a:lnTo>
                <a:lnTo>
                  <a:pt x="551940" y="257933"/>
                </a:lnTo>
                <a:lnTo>
                  <a:pt x="549470" y="251739"/>
                </a:lnTo>
                <a:lnTo>
                  <a:pt x="537366" y="241737"/>
                </a:lnTo>
                <a:lnTo>
                  <a:pt x="519119" y="234562"/>
                </a:lnTo>
                <a:lnTo>
                  <a:pt x="483708" y="231693"/>
                </a:lnTo>
                <a:lnTo>
                  <a:pt x="461345" y="235167"/>
                </a:lnTo>
                <a:lnTo>
                  <a:pt x="442828" y="243730"/>
                </a:lnTo>
                <a:lnTo>
                  <a:pt x="406287" y="268292"/>
                </a:lnTo>
                <a:lnTo>
                  <a:pt x="400895" y="276192"/>
                </a:lnTo>
                <a:lnTo>
                  <a:pt x="398023" y="294329"/>
                </a:lnTo>
                <a:lnTo>
                  <a:pt x="403766" y="310969"/>
                </a:lnTo>
                <a:lnTo>
                  <a:pt x="408573" y="318681"/>
                </a:lnTo>
                <a:lnTo>
                  <a:pt x="423273" y="330371"/>
                </a:lnTo>
                <a:lnTo>
                  <a:pt x="442674" y="338296"/>
                </a:lnTo>
                <a:lnTo>
                  <a:pt x="466895" y="341818"/>
                </a:lnTo>
                <a:lnTo>
                  <a:pt x="472886" y="339247"/>
                </a:lnTo>
                <a:lnTo>
                  <a:pt x="474540" y="334024"/>
                </a:lnTo>
                <a:lnTo>
                  <a:pt x="473303" y="327033"/>
                </a:lnTo>
                <a:lnTo>
                  <a:pt x="467799" y="322372"/>
                </a:lnTo>
                <a:lnTo>
                  <a:pt x="449206" y="317193"/>
                </a:lnTo>
                <a:lnTo>
                  <a:pt x="428463" y="321130"/>
                </a:lnTo>
                <a:lnTo>
                  <a:pt x="400175" y="336501"/>
                </a:lnTo>
                <a:lnTo>
                  <a:pt x="392141" y="342722"/>
                </a:lnTo>
                <a:lnTo>
                  <a:pt x="387955" y="351549"/>
                </a:lnTo>
                <a:lnTo>
                  <a:pt x="386423" y="373834"/>
                </a:lnTo>
                <a:lnTo>
                  <a:pt x="389992" y="382819"/>
                </a:lnTo>
                <a:lnTo>
                  <a:pt x="403316" y="395921"/>
                </a:lnTo>
                <a:lnTo>
                  <a:pt x="430548" y="409874"/>
                </a:lnTo>
                <a:lnTo>
                  <a:pt x="450587" y="411455"/>
                </a:lnTo>
                <a:lnTo>
                  <a:pt x="460844" y="410239"/>
                </a:lnTo>
                <a:lnTo>
                  <a:pt x="464172" y="405919"/>
                </a:lnTo>
                <a:lnTo>
                  <a:pt x="462882" y="399529"/>
                </a:lnTo>
                <a:lnTo>
                  <a:pt x="458512" y="391759"/>
                </a:lnTo>
                <a:lnTo>
                  <a:pt x="450920" y="386580"/>
                </a:lnTo>
                <a:lnTo>
                  <a:pt x="430005" y="380825"/>
                </a:lnTo>
                <a:lnTo>
                  <a:pt x="420217" y="381630"/>
                </a:lnTo>
                <a:lnTo>
                  <a:pt x="403101" y="388764"/>
                </a:lnTo>
                <a:lnTo>
                  <a:pt x="380312" y="405934"/>
                </a:lnTo>
                <a:lnTo>
                  <a:pt x="376559" y="413577"/>
                </a:lnTo>
                <a:lnTo>
                  <a:pt x="375509" y="431428"/>
                </a:lnTo>
                <a:lnTo>
                  <a:pt x="382061" y="447941"/>
                </a:lnTo>
                <a:lnTo>
                  <a:pt x="387084" y="455620"/>
                </a:lnTo>
                <a:lnTo>
                  <a:pt x="395112" y="460739"/>
                </a:lnTo>
                <a:lnTo>
                  <a:pt x="416510" y="466427"/>
                </a:lnTo>
                <a:lnTo>
                  <a:pt x="449276" y="464040"/>
                </a:lnTo>
                <a:lnTo>
                  <a:pt x="452951" y="461673"/>
                </a:lnTo>
                <a:lnTo>
                  <a:pt x="451891" y="458926"/>
                </a:lnTo>
                <a:lnTo>
                  <a:pt x="447675" y="455924"/>
                </a:lnTo>
                <a:lnTo>
                  <a:pt x="433633" y="455708"/>
                </a:lnTo>
                <a:lnTo>
                  <a:pt x="396022" y="465102"/>
                </a:lnTo>
                <a:lnTo>
                  <a:pt x="388202" y="470570"/>
                </a:lnTo>
                <a:lnTo>
                  <a:pt x="376394" y="486004"/>
                </a:lnTo>
                <a:lnTo>
                  <a:pt x="375117" y="493863"/>
                </a:lnTo>
                <a:lnTo>
                  <a:pt x="376606" y="501443"/>
                </a:lnTo>
                <a:lnTo>
                  <a:pt x="379938" y="508835"/>
                </a:lnTo>
                <a:lnTo>
                  <a:pt x="392998" y="520169"/>
                </a:lnTo>
                <a:lnTo>
                  <a:pt x="401395" y="524829"/>
                </a:lnTo>
                <a:lnTo>
                  <a:pt x="403482" y="526765"/>
                </a:lnTo>
                <a:lnTo>
                  <a:pt x="401365" y="526887"/>
                </a:lnTo>
                <a:lnTo>
                  <a:pt x="396444" y="525798"/>
                </a:lnTo>
                <a:lnTo>
                  <a:pt x="397842" y="525072"/>
                </a:lnTo>
                <a:lnTo>
                  <a:pt x="411874" y="524265"/>
                </a:lnTo>
                <a:lnTo>
                  <a:pt x="418658" y="520541"/>
                </a:lnTo>
                <a:lnTo>
                  <a:pt x="429315" y="507044"/>
                </a:lnTo>
                <a:lnTo>
                  <a:pt x="436302" y="474125"/>
                </a:lnTo>
                <a:lnTo>
                  <a:pt x="430257" y="429485"/>
                </a:lnTo>
                <a:lnTo>
                  <a:pt x="423453" y="397462"/>
                </a:lnTo>
                <a:lnTo>
                  <a:pt x="433381" y="339070"/>
                </a:lnTo>
                <a:lnTo>
                  <a:pt x="449925" y="282118"/>
                </a:lnTo>
                <a:lnTo>
                  <a:pt x="454519" y="259528"/>
                </a:lnTo>
                <a:lnTo>
                  <a:pt x="452662" y="233890"/>
                </a:lnTo>
                <a:lnTo>
                  <a:pt x="441698" y="213137"/>
                </a:lnTo>
                <a:lnTo>
                  <a:pt x="433861" y="204327"/>
                </a:lnTo>
                <a:lnTo>
                  <a:pt x="412675" y="194539"/>
                </a:lnTo>
                <a:lnTo>
                  <a:pt x="400474" y="191928"/>
                </a:lnTo>
                <a:lnTo>
                  <a:pt x="377559" y="195267"/>
                </a:lnTo>
                <a:lnTo>
                  <a:pt x="366535" y="199433"/>
                </a:lnTo>
                <a:lnTo>
                  <a:pt x="362696" y="204550"/>
                </a:lnTo>
                <a:lnTo>
                  <a:pt x="363645" y="210301"/>
                </a:lnTo>
                <a:lnTo>
                  <a:pt x="367788" y="216475"/>
                </a:lnTo>
                <a:lnTo>
                  <a:pt x="381749" y="226454"/>
                </a:lnTo>
                <a:lnTo>
                  <a:pt x="419308" y="242392"/>
                </a:lnTo>
                <a:lnTo>
                  <a:pt x="439742" y="243432"/>
                </a:lnTo>
                <a:lnTo>
                  <a:pt x="460522" y="238825"/>
                </a:lnTo>
                <a:lnTo>
                  <a:pt x="481456" y="228978"/>
                </a:lnTo>
                <a:lnTo>
                  <a:pt x="487273" y="221907"/>
                </a:lnTo>
                <a:lnTo>
                  <a:pt x="489980" y="213684"/>
                </a:lnTo>
                <a:lnTo>
                  <a:pt x="490616" y="204692"/>
                </a:lnTo>
                <a:lnTo>
                  <a:pt x="485083" y="185342"/>
                </a:lnTo>
                <a:lnTo>
                  <a:pt x="480331" y="175269"/>
                </a:lnTo>
                <a:lnTo>
                  <a:pt x="465694" y="160957"/>
                </a:lnTo>
                <a:lnTo>
                  <a:pt x="446320" y="151866"/>
                </a:lnTo>
                <a:lnTo>
                  <a:pt x="410275" y="147919"/>
                </a:lnTo>
                <a:lnTo>
                  <a:pt x="387764" y="151141"/>
                </a:lnTo>
                <a:lnTo>
                  <a:pt x="369181" y="162711"/>
                </a:lnTo>
                <a:lnTo>
                  <a:pt x="344487" y="186708"/>
                </a:lnTo>
              </a:path>
            </a:pathLst>
          </a:custGeom>
          <a:ln w="76200" cap="flat" cmpd="sng" algn="ctr">
            <a:solidFill>
              <a:srgbClr val="FFFF00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" name="Freeform 103"/>
          <p:cNvSpPr/>
          <p:nvPr/>
        </p:nvSpPr>
        <p:spPr>
          <a:xfrm>
            <a:off x="225318" y="3534452"/>
            <a:ext cx="324542" cy="455849"/>
          </a:xfrm>
          <a:custGeom>
            <a:avLst/>
            <a:gdLst/>
            <a:ahLst/>
            <a:cxnLst/>
            <a:rect l="0" t="0" r="0" b="0"/>
            <a:pathLst>
              <a:path w="324542" h="455849">
                <a:moveTo>
                  <a:pt x="153707" y="382149"/>
                </a:moveTo>
                <a:lnTo>
                  <a:pt x="202638" y="382149"/>
                </a:lnTo>
                <a:lnTo>
                  <a:pt x="261769" y="382149"/>
                </a:lnTo>
                <a:lnTo>
                  <a:pt x="267862" y="379809"/>
                </a:lnTo>
                <a:lnTo>
                  <a:pt x="268415" y="375910"/>
                </a:lnTo>
                <a:lnTo>
                  <a:pt x="265274" y="370970"/>
                </a:lnTo>
                <a:lnTo>
                  <a:pt x="249306" y="365482"/>
                </a:lnTo>
                <a:lnTo>
                  <a:pt x="226611" y="364213"/>
                </a:lnTo>
                <a:lnTo>
                  <a:pt x="173914" y="369810"/>
                </a:lnTo>
                <a:lnTo>
                  <a:pt x="111698" y="379787"/>
                </a:lnTo>
                <a:lnTo>
                  <a:pt x="85514" y="386169"/>
                </a:lnTo>
                <a:lnTo>
                  <a:pt x="80169" y="390678"/>
                </a:lnTo>
                <a:lnTo>
                  <a:pt x="80115" y="396023"/>
                </a:lnTo>
                <a:lnTo>
                  <a:pt x="83589" y="401927"/>
                </a:lnTo>
                <a:lnTo>
                  <a:pt x="99927" y="411606"/>
                </a:lnTo>
                <a:lnTo>
                  <a:pt x="161963" y="429831"/>
                </a:lnTo>
                <a:lnTo>
                  <a:pt x="202037" y="432152"/>
                </a:lnTo>
                <a:lnTo>
                  <a:pt x="236658" y="424781"/>
                </a:lnTo>
                <a:lnTo>
                  <a:pt x="276677" y="401922"/>
                </a:lnTo>
                <a:lnTo>
                  <a:pt x="284820" y="395330"/>
                </a:lnTo>
                <a:lnTo>
                  <a:pt x="289079" y="386257"/>
                </a:lnTo>
                <a:lnTo>
                  <a:pt x="290692" y="363698"/>
                </a:lnTo>
                <a:lnTo>
                  <a:pt x="287144" y="354640"/>
                </a:lnTo>
                <a:lnTo>
                  <a:pt x="273844" y="341457"/>
                </a:lnTo>
                <a:lnTo>
                  <a:pt x="241036" y="327458"/>
                </a:lnTo>
                <a:lnTo>
                  <a:pt x="201679" y="321490"/>
                </a:lnTo>
                <a:lnTo>
                  <a:pt x="140393" y="327880"/>
                </a:lnTo>
                <a:lnTo>
                  <a:pt x="81028" y="343792"/>
                </a:lnTo>
                <a:lnTo>
                  <a:pt x="54314" y="359735"/>
                </a:lnTo>
                <a:lnTo>
                  <a:pt x="51180" y="367206"/>
                </a:lnTo>
                <a:lnTo>
                  <a:pt x="51431" y="375697"/>
                </a:lnTo>
                <a:lnTo>
                  <a:pt x="53937" y="384866"/>
                </a:lnTo>
                <a:lnTo>
                  <a:pt x="61458" y="390979"/>
                </a:lnTo>
                <a:lnTo>
                  <a:pt x="85411" y="397772"/>
                </a:lnTo>
                <a:lnTo>
                  <a:pt x="147279" y="400962"/>
                </a:lnTo>
                <a:lnTo>
                  <a:pt x="202654" y="391541"/>
                </a:lnTo>
                <a:lnTo>
                  <a:pt x="236840" y="378692"/>
                </a:lnTo>
                <a:lnTo>
                  <a:pt x="274244" y="353390"/>
                </a:lnTo>
                <a:lnTo>
                  <a:pt x="278519" y="344259"/>
                </a:lnTo>
                <a:lnTo>
                  <a:pt x="280149" y="321635"/>
                </a:lnTo>
                <a:lnTo>
                  <a:pt x="273855" y="302221"/>
                </a:lnTo>
                <a:lnTo>
                  <a:pt x="268901" y="293768"/>
                </a:lnTo>
                <a:lnTo>
                  <a:pt x="250918" y="281257"/>
                </a:lnTo>
                <a:lnTo>
                  <a:pt x="226158" y="272967"/>
                </a:lnTo>
                <a:lnTo>
                  <a:pt x="165722" y="267646"/>
                </a:lnTo>
                <a:lnTo>
                  <a:pt x="125682" y="269843"/>
                </a:lnTo>
                <a:lnTo>
                  <a:pt x="91591" y="281022"/>
                </a:lnTo>
                <a:lnTo>
                  <a:pt x="80711" y="286655"/>
                </a:lnTo>
                <a:lnTo>
                  <a:pt x="76967" y="291580"/>
                </a:lnTo>
                <a:lnTo>
                  <a:pt x="77981" y="296033"/>
                </a:lnTo>
                <a:lnTo>
                  <a:pt x="88466" y="304101"/>
                </a:lnTo>
                <a:lnTo>
                  <a:pt x="104824" y="311586"/>
                </a:lnTo>
                <a:lnTo>
                  <a:pt x="144943" y="316788"/>
                </a:lnTo>
                <a:lnTo>
                  <a:pt x="208315" y="307237"/>
                </a:lnTo>
                <a:lnTo>
                  <a:pt x="257301" y="294172"/>
                </a:lnTo>
                <a:lnTo>
                  <a:pt x="266054" y="288402"/>
                </a:lnTo>
                <a:lnTo>
                  <a:pt x="278898" y="272633"/>
                </a:lnTo>
                <a:lnTo>
                  <a:pt x="282267" y="250807"/>
                </a:lnTo>
                <a:lnTo>
                  <a:pt x="281528" y="238435"/>
                </a:lnTo>
                <a:lnTo>
                  <a:pt x="271348" y="218451"/>
                </a:lnTo>
                <a:lnTo>
                  <a:pt x="263720" y="209846"/>
                </a:lnTo>
                <a:lnTo>
                  <a:pt x="230627" y="192146"/>
                </a:lnTo>
                <a:lnTo>
                  <a:pt x="191186" y="185082"/>
                </a:lnTo>
                <a:lnTo>
                  <a:pt x="166855" y="189669"/>
                </a:lnTo>
                <a:lnTo>
                  <a:pt x="104414" y="216552"/>
                </a:lnTo>
                <a:lnTo>
                  <a:pt x="89685" y="230171"/>
                </a:lnTo>
                <a:lnTo>
                  <a:pt x="79240" y="247923"/>
                </a:lnTo>
                <a:lnTo>
                  <a:pt x="81835" y="254060"/>
                </a:lnTo>
                <a:lnTo>
                  <a:pt x="89415" y="258152"/>
                </a:lnTo>
                <a:lnTo>
                  <a:pt x="143607" y="264719"/>
                </a:lnTo>
                <a:lnTo>
                  <a:pt x="182300" y="260267"/>
                </a:lnTo>
                <a:lnTo>
                  <a:pt x="237541" y="236608"/>
                </a:lnTo>
                <a:lnTo>
                  <a:pt x="279972" y="215490"/>
                </a:lnTo>
                <a:lnTo>
                  <a:pt x="306023" y="190048"/>
                </a:lnTo>
                <a:lnTo>
                  <a:pt x="310233" y="179213"/>
                </a:lnTo>
                <a:lnTo>
                  <a:pt x="311792" y="154694"/>
                </a:lnTo>
                <a:lnTo>
                  <a:pt x="305465" y="134439"/>
                </a:lnTo>
                <a:lnTo>
                  <a:pt x="300503" y="125762"/>
                </a:lnTo>
                <a:lnTo>
                  <a:pt x="285630" y="113001"/>
                </a:lnTo>
                <a:lnTo>
                  <a:pt x="276751" y="107960"/>
                </a:lnTo>
                <a:lnTo>
                  <a:pt x="236308" y="100866"/>
                </a:lnTo>
                <a:lnTo>
                  <a:pt x="192870" y="104353"/>
                </a:lnTo>
                <a:lnTo>
                  <a:pt x="144676" y="124418"/>
                </a:lnTo>
                <a:lnTo>
                  <a:pt x="96323" y="157800"/>
                </a:lnTo>
                <a:lnTo>
                  <a:pt x="93224" y="164733"/>
                </a:lnTo>
                <a:lnTo>
                  <a:pt x="93498" y="171694"/>
                </a:lnTo>
                <a:lnTo>
                  <a:pt x="96020" y="178675"/>
                </a:lnTo>
                <a:lnTo>
                  <a:pt x="102381" y="184498"/>
                </a:lnTo>
                <a:lnTo>
                  <a:pt x="121927" y="194089"/>
                </a:lnTo>
                <a:lnTo>
                  <a:pt x="164828" y="200475"/>
                </a:lnTo>
                <a:lnTo>
                  <a:pt x="216086" y="194228"/>
                </a:lnTo>
                <a:lnTo>
                  <a:pt x="266938" y="178609"/>
                </a:lnTo>
                <a:lnTo>
                  <a:pt x="305535" y="153340"/>
                </a:lnTo>
                <a:lnTo>
                  <a:pt x="314773" y="133447"/>
                </a:lnTo>
                <a:lnTo>
                  <a:pt x="317709" y="110178"/>
                </a:lnTo>
                <a:lnTo>
                  <a:pt x="315114" y="88137"/>
                </a:lnTo>
                <a:lnTo>
                  <a:pt x="309275" y="79686"/>
                </a:lnTo>
                <a:lnTo>
                  <a:pt x="290309" y="67177"/>
                </a:lnTo>
                <a:lnTo>
                  <a:pt x="258913" y="53557"/>
                </a:lnTo>
                <a:lnTo>
                  <a:pt x="237900" y="52054"/>
                </a:lnTo>
                <a:lnTo>
                  <a:pt x="195814" y="60621"/>
                </a:lnTo>
                <a:lnTo>
                  <a:pt x="164234" y="75791"/>
                </a:lnTo>
                <a:lnTo>
                  <a:pt x="149417" y="91572"/>
                </a:lnTo>
                <a:lnTo>
                  <a:pt x="143828" y="100693"/>
                </a:lnTo>
                <a:lnTo>
                  <a:pt x="143612" y="107944"/>
                </a:lnTo>
                <a:lnTo>
                  <a:pt x="146977" y="113948"/>
                </a:lnTo>
                <a:lnTo>
                  <a:pt x="152730" y="119120"/>
                </a:lnTo>
                <a:lnTo>
                  <a:pt x="174720" y="124867"/>
                </a:lnTo>
                <a:lnTo>
                  <a:pt x="213746" y="124983"/>
                </a:lnTo>
                <a:lnTo>
                  <a:pt x="258374" y="114541"/>
                </a:lnTo>
                <a:lnTo>
                  <a:pt x="284805" y="99047"/>
                </a:lnTo>
                <a:lnTo>
                  <a:pt x="307455" y="74049"/>
                </a:lnTo>
                <a:lnTo>
                  <a:pt x="311188" y="64444"/>
                </a:lnTo>
                <a:lnTo>
                  <a:pt x="312216" y="44415"/>
                </a:lnTo>
                <a:lnTo>
                  <a:pt x="305654" y="26934"/>
                </a:lnTo>
                <a:lnTo>
                  <a:pt x="300629" y="18997"/>
                </a:lnTo>
                <a:lnTo>
                  <a:pt x="285686" y="7058"/>
                </a:lnTo>
                <a:lnTo>
                  <a:pt x="276788" y="2237"/>
                </a:lnTo>
                <a:lnTo>
                  <a:pt x="257543" y="0"/>
                </a:lnTo>
                <a:lnTo>
                  <a:pt x="216592" y="8095"/>
                </a:lnTo>
                <a:lnTo>
                  <a:pt x="185208" y="23183"/>
                </a:lnTo>
                <a:lnTo>
                  <a:pt x="159271" y="48061"/>
                </a:lnTo>
                <a:lnTo>
                  <a:pt x="155077" y="57648"/>
                </a:lnTo>
                <a:lnTo>
                  <a:pt x="153536" y="77659"/>
                </a:lnTo>
                <a:lnTo>
                  <a:pt x="159870" y="95132"/>
                </a:lnTo>
                <a:lnTo>
                  <a:pt x="164835" y="103067"/>
                </a:lnTo>
                <a:lnTo>
                  <a:pt x="182830" y="115003"/>
                </a:lnTo>
                <a:lnTo>
                  <a:pt x="206425" y="123037"/>
                </a:lnTo>
                <a:lnTo>
                  <a:pt x="244847" y="126390"/>
                </a:lnTo>
                <a:lnTo>
                  <a:pt x="300630" y="114560"/>
                </a:lnTo>
                <a:lnTo>
                  <a:pt x="308978" y="109000"/>
                </a:lnTo>
                <a:lnTo>
                  <a:pt x="321372" y="93463"/>
                </a:lnTo>
                <a:lnTo>
                  <a:pt x="324541" y="74860"/>
                </a:lnTo>
                <a:lnTo>
                  <a:pt x="323749" y="64985"/>
                </a:lnTo>
                <a:lnTo>
                  <a:pt x="316629" y="47775"/>
                </a:lnTo>
                <a:lnTo>
                  <a:pt x="311455" y="39910"/>
                </a:lnTo>
                <a:lnTo>
                  <a:pt x="296347" y="28051"/>
                </a:lnTo>
                <a:lnTo>
                  <a:pt x="258052" y="10906"/>
                </a:lnTo>
                <a:lnTo>
                  <a:pt x="215950" y="5429"/>
                </a:lnTo>
                <a:lnTo>
                  <a:pt x="166132" y="11984"/>
                </a:lnTo>
                <a:lnTo>
                  <a:pt x="122497" y="27663"/>
                </a:lnTo>
                <a:lnTo>
                  <a:pt x="85671" y="52944"/>
                </a:lnTo>
                <a:lnTo>
                  <a:pt x="68688" y="79106"/>
                </a:lnTo>
                <a:lnTo>
                  <a:pt x="61836" y="114674"/>
                </a:lnTo>
                <a:lnTo>
                  <a:pt x="66472" y="134979"/>
                </a:lnTo>
                <a:lnTo>
                  <a:pt x="70984" y="143670"/>
                </a:lnTo>
                <a:lnTo>
                  <a:pt x="78671" y="149463"/>
                </a:lnTo>
                <a:lnTo>
                  <a:pt x="99691" y="155900"/>
                </a:lnTo>
                <a:lnTo>
                  <a:pt x="132243" y="153935"/>
                </a:lnTo>
                <a:lnTo>
                  <a:pt x="164115" y="140355"/>
                </a:lnTo>
                <a:lnTo>
                  <a:pt x="190196" y="121513"/>
                </a:lnTo>
                <a:lnTo>
                  <a:pt x="194411" y="112465"/>
                </a:lnTo>
                <a:lnTo>
                  <a:pt x="195974" y="89934"/>
                </a:lnTo>
                <a:lnTo>
                  <a:pt x="184688" y="56531"/>
                </a:lnTo>
                <a:lnTo>
                  <a:pt x="160937" y="29996"/>
                </a:lnTo>
                <a:lnTo>
                  <a:pt x="138593" y="20915"/>
                </a:lnTo>
                <a:lnTo>
                  <a:pt x="113065" y="18050"/>
                </a:lnTo>
                <a:lnTo>
                  <a:pt x="73555" y="24183"/>
                </a:lnTo>
                <a:lnTo>
                  <a:pt x="40271" y="40298"/>
                </a:lnTo>
                <a:lnTo>
                  <a:pt x="22963" y="53180"/>
                </a:lnTo>
                <a:lnTo>
                  <a:pt x="5654" y="79176"/>
                </a:lnTo>
                <a:lnTo>
                  <a:pt x="4702" y="88920"/>
                </a:lnTo>
                <a:lnTo>
                  <a:pt x="9884" y="109105"/>
                </a:lnTo>
                <a:lnTo>
                  <a:pt x="32274" y="142254"/>
                </a:lnTo>
                <a:lnTo>
                  <a:pt x="45535" y="156986"/>
                </a:lnTo>
                <a:lnTo>
                  <a:pt x="77333" y="172844"/>
                </a:lnTo>
                <a:lnTo>
                  <a:pt x="116390" y="179363"/>
                </a:lnTo>
                <a:lnTo>
                  <a:pt x="140631" y="174648"/>
                </a:lnTo>
                <a:lnTo>
                  <a:pt x="152009" y="170116"/>
                </a:lnTo>
                <a:lnTo>
                  <a:pt x="158424" y="163584"/>
                </a:lnTo>
                <a:lnTo>
                  <a:pt x="161531" y="155721"/>
                </a:lnTo>
                <a:lnTo>
                  <a:pt x="162433" y="146969"/>
                </a:lnTo>
                <a:lnTo>
                  <a:pt x="159524" y="139964"/>
                </a:lnTo>
                <a:lnTo>
                  <a:pt x="146934" y="129062"/>
                </a:lnTo>
                <a:lnTo>
                  <a:pt x="114526" y="121936"/>
                </a:lnTo>
                <a:lnTo>
                  <a:pt x="80877" y="125414"/>
                </a:lnTo>
                <a:lnTo>
                  <a:pt x="62457" y="133903"/>
                </a:lnTo>
                <a:lnTo>
                  <a:pt x="10023" y="178857"/>
                </a:lnTo>
                <a:lnTo>
                  <a:pt x="2110" y="198990"/>
                </a:lnTo>
                <a:lnTo>
                  <a:pt x="0" y="210910"/>
                </a:lnTo>
                <a:lnTo>
                  <a:pt x="3895" y="233513"/>
                </a:lnTo>
                <a:lnTo>
                  <a:pt x="8209" y="244454"/>
                </a:lnTo>
                <a:lnTo>
                  <a:pt x="15764" y="252917"/>
                </a:lnTo>
                <a:lnTo>
                  <a:pt x="58392" y="274906"/>
                </a:lnTo>
                <a:lnTo>
                  <a:pt x="82099" y="281843"/>
                </a:lnTo>
                <a:lnTo>
                  <a:pt x="112133" y="284926"/>
                </a:lnTo>
                <a:lnTo>
                  <a:pt x="135620" y="280057"/>
                </a:lnTo>
                <a:lnTo>
                  <a:pt x="145159" y="275483"/>
                </a:lnTo>
                <a:lnTo>
                  <a:pt x="148008" y="271264"/>
                </a:lnTo>
                <a:lnTo>
                  <a:pt x="146398" y="267281"/>
                </a:lnTo>
                <a:lnTo>
                  <a:pt x="141816" y="263456"/>
                </a:lnTo>
                <a:lnTo>
                  <a:pt x="124246" y="262326"/>
                </a:lnTo>
                <a:lnTo>
                  <a:pt x="102009" y="266893"/>
                </a:lnTo>
                <a:lnTo>
                  <a:pt x="39147" y="294859"/>
                </a:lnTo>
                <a:lnTo>
                  <a:pt x="22463" y="306699"/>
                </a:lnTo>
                <a:lnTo>
                  <a:pt x="10369" y="322879"/>
                </a:lnTo>
                <a:lnTo>
                  <a:pt x="5506" y="332107"/>
                </a:lnTo>
                <a:lnTo>
                  <a:pt x="3222" y="351719"/>
                </a:lnTo>
                <a:lnTo>
                  <a:pt x="7276" y="370964"/>
                </a:lnTo>
                <a:lnTo>
                  <a:pt x="16877" y="387316"/>
                </a:lnTo>
                <a:lnTo>
                  <a:pt x="32063" y="399263"/>
                </a:lnTo>
                <a:lnTo>
                  <a:pt x="41025" y="404087"/>
                </a:lnTo>
                <a:lnTo>
                  <a:pt x="63462" y="406327"/>
                </a:lnTo>
                <a:lnTo>
                  <a:pt x="110405" y="398233"/>
                </a:lnTo>
                <a:lnTo>
                  <a:pt x="118990" y="392872"/>
                </a:lnTo>
                <a:lnTo>
                  <a:pt x="131648" y="377556"/>
                </a:lnTo>
                <a:lnTo>
                  <a:pt x="134322" y="368558"/>
                </a:lnTo>
                <a:lnTo>
                  <a:pt x="134173" y="349202"/>
                </a:lnTo>
                <a:lnTo>
                  <a:pt x="128986" y="341467"/>
                </a:lnTo>
                <a:lnTo>
                  <a:pt x="110745" y="329753"/>
                </a:lnTo>
                <a:lnTo>
                  <a:pt x="90159" y="326886"/>
                </a:lnTo>
                <a:lnTo>
                  <a:pt x="69312" y="330681"/>
                </a:lnTo>
                <a:lnTo>
                  <a:pt x="48348" y="340167"/>
                </a:lnTo>
                <a:lnTo>
                  <a:pt x="22404" y="364251"/>
                </a:lnTo>
                <a:lnTo>
                  <a:pt x="19379" y="373726"/>
                </a:lnTo>
                <a:lnTo>
                  <a:pt x="22256" y="393613"/>
                </a:lnTo>
                <a:lnTo>
                  <a:pt x="37030" y="418951"/>
                </a:lnTo>
                <a:lnTo>
                  <a:pt x="52718" y="430871"/>
                </a:lnTo>
                <a:lnTo>
                  <a:pt x="111593" y="455848"/>
                </a:lnTo>
              </a:path>
            </a:pathLst>
          </a:custGeom>
          <a:ln w="76200" cap="flat" cmpd="sng" algn="ctr">
            <a:solidFill>
              <a:srgbClr val="FFFF00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Freeform 104"/>
          <p:cNvSpPr/>
          <p:nvPr/>
        </p:nvSpPr>
        <p:spPr>
          <a:xfrm>
            <a:off x="779144" y="3695446"/>
            <a:ext cx="84203" cy="168530"/>
          </a:xfrm>
          <a:custGeom>
            <a:avLst/>
            <a:gdLst/>
            <a:ahLst/>
            <a:cxnLst/>
            <a:rect l="0" t="0" r="0" b="0"/>
            <a:pathLst>
              <a:path w="84203" h="168530">
                <a:moveTo>
                  <a:pt x="84202" y="168529"/>
                </a:moveTo>
                <a:lnTo>
                  <a:pt x="0" y="0"/>
                </a:lnTo>
              </a:path>
            </a:pathLst>
          </a:custGeom>
          <a:ln w="76200" cap="flat" cmpd="sng" algn="ctr">
            <a:solidFill>
              <a:srgbClr val="FFFF00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6" name="Freeform 105"/>
          <p:cNvSpPr/>
          <p:nvPr/>
        </p:nvSpPr>
        <p:spPr>
          <a:xfrm>
            <a:off x="760834" y="3616219"/>
            <a:ext cx="141880" cy="294236"/>
          </a:xfrm>
          <a:custGeom>
            <a:avLst/>
            <a:gdLst/>
            <a:ahLst/>
            <a:cxnLst/>
            <a:rect l="0" t="0" r="0" b="0"/>
            <a:pathLst>
              <a:path w="141880" h="294236">
                <a:moveTo>
                  <a:pt x="113031" y="237211"/>
                </a:moveTo>
                <a:lnTo>
                  <a:pt x="96263" y="231622"/>
                </a:lnTo>
                <a:lnTo>
                  <a:pt x="78672" y="231997"/>
                </a:lnTo>
                <a:lnTo>
                  <a:pt x="60326" y="237233"/>
                </a:lnTo>
                <a:lnTo>
                  <a:pt x="44373" y="247359"/>
                </a:lnTo>
                <a:lnTo>
                  <a:pt x="39183" y="255675"/>
                </a:lnTo>
                <a:lnTo>
                  <a:pt x="33416" y="277392"/>
                </a:lnTo>
                <a:lnTo>
                  <a:pt x="36558" y="285056"/>
                </a:lnTo>
                <a:lnTo>
                  <a:pt x="43331" y="290164"/>
                </a:lnTo>
                <a:lnTo>
                  <a:pt x="52527" y="293570"/>
                </a:lnTo>
                <a:lnTo>
                  <a:pt x="72102" y="294235"/>
                </a:lnTo>
                <a:lnTo>
                  <a:pt x="91331" y="289461"/>
                </a:lnTo>
                <a:lnTo>
                  <a:pt x="122739" y="267332"/>
                </a:lnTo>
                <a:lnTo>
                  <a:pt x="130031" y="260801"/>
                </a:lnTo>
                <a:lnTo>
                  <a:pt x="138134" y="241066"/>
                </a:lnTo>
                <a:lnTo>
                  <a:pt x="140295" y="229253"/>
                </a:lnTo>
                <a:lnTo>
                  <a:pt x="136457" y="209887"/>
                </a:lnTo>
                <a:lnTo>
                  <a:pt x="132158" y="201448"/>
                </a:lnTo>
                <a:lnTo>
                  <a:pt x="118022" y="188951"/>
                </a:lnTo>
                <a:lnTo>
                  <a:pt x="109339" y="183980"/>
                </a:lnTo>
                <a:lnTo>
                  <a:pt x="87214" y="181577"/>
                </a:lnTo>
                <a:lnTo>
                  <a:pt x="62952" y="185579"/>
                </a:lnTo>
                <a:lnTo>
                  <a:pt x="40471" y="195156"/>
                </a:lnTo>
                <a:lnTo>
                  <a:pt x="25020" y="210331"/>
                </a:lnTo>
                <a:lnTo>
                  <a:pt x="19262" y="219291"/>
                </a:lnTo>
                <a:lnTo>
                  <a:pt x="17763" y="227604"/>
                </a:lnTo>
                <a:lnTo>
                  <a:pt x="19103" y="235485"/>
                </a:lnTo>
                <a:lnTo>
                  <a:pt x="22336" y="243079"/>
                </a:lnTo>
                <a:lnTo>
                  <a:pt x="35288" y="254637"/>
                </a:lnTo>
                <a:lnTo>
                  <a:pt x="43654" y="259356"/>
                </a:lnTo>
                <a:lnTo>
                  <a:pt x="52742" y="260163"/>
                </a:lnTo>
                <a:lnTo>
                  <a:pt x="72198" y="254821"/>
                </a:lnTo>
                <a:lnTo>
                  <a:pt x="97293" y="238659"/>
                </a:lnTo>
                <a:lnTo>
                  <a:pt x="109156" y="222647"/>
                </a:lnTo>
                <a:lnTo>
                  <a:pt x="113957" y="213463"/>
                </a:lnTo>
                <a:lnTo>
                  <a:pt x="116172" y="193901"/>
                </a:lnTo>
                <a:lnTo>
                  <a:pt x="112087" y="173508"/>
                </a:lnTo>
                <a:lnTo>
                  <a:pt x="102473" y="152747"/>
                </a:lnTo>
                <a:lnTo>
                  <a:pt x="94294" y="145806"/>
                </a:lnTo>
                <a:lnTo>
                  <a:pt x="72728" y="138095"/>
                </a:lnTo>
                <a:lnTo>
                  <a:pt x="50665" y="140907"/>
                </a:lnTo>
                <a:lnTo>
                  <a:pt x="21632" y="155644"/>
                </a:lnTo>
                <a:lnTo>
                  <a:pt x="13494" y="161776"/>
                </a:lnTo>
                <a:lnTo>
                  <a:pt x="10408" y="169373"/>
                </a:lnTo>
                <a:lnTo>
                  <a:pt x="10691" y="177947"/>
                </a:lnTo>
                <a:lnTo>
                  <a:pt x="13218" y="187174"/>
                </a:lnTo>
                <a:lnTo>
                  <a:pt x="18413" y="194494"/>
                </a:lnTo>
                <a:lnTo>
                  <a:pt x="33544" y="205747"/>
                </a:lnTo>
                <a:lnTo>
                  <a:pt x="51967" y="208409"/>
                </a:lnTo>
                <a:lnTo>
                  <a:pt x="71853" y="204523"/>
                </a:lnTo>
                <a:lnTo>
                  <a:pt x="92390" y="194997"/>
                </a:lnTo>
                <a:lnTo>
                  <a:pt x="106977" y="179845"/>
                </a:lnTo>
                <a:lnTo>
                  <a:pt x="116189" y="160242"/>
                </a:lnTo>
                <a:lnTo>
                  <a:pt x="122103" y="109530"/>
                </a:lnTo>
                <a:lnTo>
                  <a:pt x="122589" y="95938"/>
                </a:lnTo>
                <a:lnTo>
                  <a:pt x="119403" y="85707"/>
                </a:lnTo>
                <a:lnTo>
                  <a:pt x="113769" y="77717"/>
                </a:lnTo>
                <a:lnTo>
                  <a:pt x="106504" y="71220"/>
                </a:lnTo>
                <a:lnTo>
                  <a:pt x="96981" y="68058"/>
                </a:lnTo>
                <a:lnTo>
                  <a:pt x="73922" y="67666"/>
                </a:lnTo>
                <a:lnTo>
                  <a:pt x="54315" y="74510"/>
                </a:lnTo>
                <a:lnTo>
                  <a:pt x="45811" y="79610"/>
                </a:lnTo>
                <a:lnTo>
                  <a:pt x="33243" y="94637"/>
                </a:lnTo>
                <a:lnTo>
                  <a:pt x="28253" y="103557"/>
                </a:lnTo>
                <a:lnTo>
                  <a:pt x="25829" y="125946"/>
                </a:lnTo>
                <a:lnTo>
                  <a:pt x="26820" y="138468"/>
                </a:lnTo>
                <a:lnTo>
                  <a:pt x="30991" y="147986"/>
                </a:lnTo>
                <a:lnTo>
                  <a:pt x="44983" y="161680"/>
                </a:lnTo>
                <a:lnTo>
                  <a:pt x="53628" y="164630"/>
                </a:lnTo>
                <a:lnTo>
                  <a:pt x="72591" y="164788"/>
                </a:lnTo>
                <a:lnTo>
                  <a:pt x="89598" y="157840"/>
                </a:lnTo>
                <a:lnTo>
                  <a:pt x="119581" y="134315"/>
                </a:lnTo>
                <a:lnTo>
                  <a:pt x="135379" y="108457"/>
                </a:lnTo>
                <a:lnTo>
                  <a:pt x="141879" y="72979"/>
                </a:lnTo>
                <a:lnTo>
                  <a:pt x="138216" y="38421"/>
                </a:lnTo>
                <a:lnTo>
                  <a:pt x="132161" y="30985"/>
                </a:lnTo>
                <a:lnTo>
                  <a:pt x="112954" y="22722"/>
                </a:lnTo>
                <a:lnTo>
                  <a:pt x="91940" y="25289"/>
                </a:lnTo>
                <a:lnTo>
                  <a:pt x="63498" y="39888"/>
                </a:lnTo>
                <a:lnTo>
                  <a:pt x="48902" y="53586"/>
                </a:lnTo>
                <a:lnTo>
                  <a:pt x="26092" y="101116"/>
                </a:lnTo>
                <a:lnTo>
                  <a:pt x="24868" y="121742"/>
                </a:lnTo>
                <a:lnTo>
                  <a:pt x="29455" y="181320"/>
                </a:lnTo>
                <a:lnTo>
                  <a:pt x="34715" y="215192"/>
                </a:lnTo>
                <a:lnTo>
                  <a:pt x="32210" y="236783"/>
                </a:lnTo>
                <a:lnTo>
                  <a:pt x="28735" y="241605"/>
                </a:lnTo>
                <a:lnTo>
                  <a:pt x="24078" y="242480"/>
                </a:lnTo>
                <a:lnTo>
                  <a:pt x="18634" y="240723"/>
                </a:lnTo>
                <a:lnTo>
                  <a:pt x="9466" y="229413"/>
                </a:lnTo>
                <a:lnTo>
                  <a:pt x="2661" y="211518"/>
                </a:lnTo>
                <a:lnTo>
                  <a:pt x="0" y="176306"/>
                </a:lnTo>
                <a:lnTo>
                  <a:pt x="6495" y="116107"/>
                </a:lnTo>
                <a:lnTo>
                  <a:pt x="8669" y="62554"/>
                </a:lnTo>
                <a:lnTo>
                  <a:pt x="13225" y="39093"/>
                </a:lnTo>
                <a:lnTo>
                  <a:pt x="25389" y="20087"/>
                </a:lnTo>
                <a:lnTo>
                  <a:pt x="33546" y="11743"/>
                </a:lnTo>
                <a:lnTo>
                  <a:pt x="55087" y="2472"/>
                </a:lnTo>
                <a:lnTo>
                  <a:pt x="67383" y="0"/>
                </a:lnTo>
                <a:lnTo>
                  <a:pt x="77920" y="691"/>
                </a:lnTo>
                <a:lnTo>
                  <a:pt x="95866" y="7699"/>
                </a:lnTo>
                <a:lnTo>
                  <a:pt x="108522" y="21731"/>
                </a:lnTo>
                <a:lnTo>
                  <a:pt x="113534" y="30387"/>
                </a:lnTo>
                <a:lnTo>
                  <a:pt x="120589" y="70514"/>
                </a:lnTo>
                <a:lnTo>
                  <a:pt x="114567" y="119665"/>
                </a:lnTo>
                <a:lnTo>
                  <a:pt x="104257" y="151300"/>
                </a:lnTo>
                <a:lnTo>
                  <a:pt x="93144" y="168222"/>
                </a:lnTo>
                <a:lnTo>
                  <a:pt x="84565" y="173671"/>
                </a:lnTo>
                <a:lnTo>
                  <a:pt x="62555" y="179725"/>
                </a:lnTo>
                <a:lnTo>
                  <a:pt x="52474" y="177830"/>
                </a:lnTo>
                <a:lnTo>
                  <a:pt x="35034" y="166366"/>
                </a:lnTo>
                <a:lnTo>
                  <a:pt x="25723" y="146452"/>
                </a:lnTo>
                <a:lnTo>
                  <a:pt x="23240" y="134591"/>
                </a:lnTo>
                <a:lnTo>
                  <a:pt x="23925" y="124344"/>
                </a:lnTo>
                <a:lnTo>
                  <a:pt x="30924" y="106719"/>
                </a:lnTo>
                <a:lnTo>
                  <a:pt x="48019" y="83643"/>
                </a:lnTo>
                <a:lnTo>
                  <a:pt x="61130" y="75372"/>
                </a:lnTo>
                <a:lnTo>
                  <a:pt x="81445" y="68755"/>
                </a:lnTo>
              </a:path>
            </a:pathLst>
          </a:custGeom>
          <a:ln w="76200" cap="flat" cmpd="sng" algn="ctr">
            <a:solidFill>
              <a:srgbClr val="FFFF00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Freeform 106"/>
          <p:cNvSpPr/>
          <p:nvPr/>
        </p:nvSpPr>
        <p:spPr>
          <a:xfrm>
            <a:off x="316121" y="4562247"/>
            <a:ext cx="503244" cy="563829"/>
          </a:xfrm>
          <a:custGeom>
            <a:avLst/>
            <a:gdLst/>
            <a:ahLst/>
            <a:cxnLst/>
            <a:rect l="0" t="0" r="0" b="0"/>
            <a:pathLst>
              <a:path w="503244" h="563829">
                <a:moveTo>
                  <a:pt x="252417" y="501960"/>
                </a:moveTo>
                <a:lnTo>
                  <a:pt x="214939" y="493627"/>
                </a:lnTo>
                <a:lnTo>
                  <a:pt x="202866" y="492895"/>
                </a:lnTo>
                <a:lnTo>
                  <a:pt x="198326" y="494747"/>
                </a:lnTo>
                <a:lnTo>
                  <a:pt x="198809" y="498321"/>
                </a:lnTo>
                <a:lnTo>
                  <a:pt x="202640" y="503044"/>
                </a:lnTo>
                <a:lnTo>
                  <a:pt x="208704" y="505022"/>
                </a:lnTo>
                <a:lnTo>
                  <a:pt x="264772" y="502595"/>
                </a:lnTo>
                <a:lnTo>
                  <a:pt x="321105" y="493680"/>
                </a:lnTo>
                <a:lnTo>
                  <a:pt x="378099" y="477227"/>
                </a:lnTo>
                <a:lnTo>
                  <a:pt x="381829" y="473773"/>
                </a:lnTo>
                <a:lnTo>
                  <a:pt x="380806" y="470300"/>
                </a:lnTo>
                <a:lnTo>
                  <a:pt x="376614" y="466816"/>
                </a:lnTo>
                <a:lnTo>
                  <a:pt x="342769" y="461911"/>
                </a:lnTo>
                <a:lnTo>
                  <a:pt x="286166" y="467490"/>
                </a:lnTo>
                <a:lnTo>
                  <a:pt x="222992" y="472924"/>
                </a:lnTo>
                <a:lnTo>
                  <a:pt x="203075" y="476187"/>
                </a:lnTo>
                <a:lnTo>
                  <a:pt x="204314" y="475419"/>
                </a:lnTo>
                <a:lnTo>
                  <a:pt x="228416" y="471869"/>
                </a:lnTo>
                <a:lnTo>
                  <a:pt x="278482" y="465081"/>
                </a:lnTo>
                <a:lnTo>
                  <a:pt x="339498" y="459710"/>
                </a:lnTo>
                <a:lnTo>
                  <a:pt x="390891" y="451717"/>
                </a:lnTo>
                <a:lnTo>
                  <a:pt x="445757" y="444202"/>
                </a:lnTo>
                <a:lnTo>
                  <a:pt x="453840" y="438888"/>
                </a:lnTo>
                <a:lnTo>
                  <a:pt x="458059" y="431836"/>
                </a:lnTo>
                <a:lnTo>
                  <a:pt x="459702" y="423625"/>
                </a:lnTo>
                <a:lnTo>
                  <a:pt x="457287" y="416982"/>
                </a:lnTo>
                <a:lnTo>
                  <a:pt x="445246" y="406480"/>
                </a:lnTo>
                <a:lnTo>
                  <a:pt x="413147" y="399580"/>
                </a:lnTo>
                <a:lnTo>
                  <a:pt x="368784" y="405654"/>
                </a:lnTo>
                <a:lnTo>
                  <a:pt x="347420" y="411584"/>
                </a:lnTo>
                <a:lnTo>
                  <a:pt x="344998" y="413633"/>
                </a:lnTo>
                <a:lnTo>
                  <a:pt x="348063" y="414999"/>
                </a:lnTo>
                <a:lnTo>
                  <a:pt x="362777" y="415348"/>
                </a:lnTo>
                <a:lnTo>
                  <a:pt x="422489" y="399667"/>
                </a:lnTo>
                <a:lnTo>
                  <a:pt x="458657" y="388333"/>
                </a:lnTo>
                <a:lnTo>
                  <a:pt x="500559" y="357434"/>
                </a:lnTo>
                <a:lnTo>
                  <a:pt x="503243" y="350627"/>
                </a:lnTo>
                <a:lnTo>
                  <a:pt x="502693" y="343750"/>
                </a:lnTo>
                <a:lnTo>
                  <a:pt x="499986" y="336825"/>
                </a:lnTo>
                <a:lnTo>
                  <a:pt x="479409" y="315900"/>
                </a:lnTo>
                <a:lnTo>
                  <a:pt x="457808" y="308133"/>
                </a:lnTo>
                <a:lnTo>
                  <a:pt x="400223" y="303146"/>
                </a:lnTo>
                <a:lnTo>
                  <a:pt x="360942" y="307871"/>
                </a:lnTo>
                <a:lnTo>
                  <a:pt x="354013" y="312906"/>
                </a:lnTo>
                <a:lnTo>
                  <a:pt x="350564" y="319772"/>
                </a:lnTo>
                <a:lnTo>
                  <a:pt x="349434" y="327859"/>
                </a:lnTo>
                <a:lnTo>
                  <a:pt x="353360" y="333250"/>
                </a:lnTo>
                <a:lnTo>
                  <a:pt x="370200" y="339241"/>
                </a:lnTo>
                <a:lnTo>
                  <a:pt x="400400" y="337024"/>
                </a:lnTo>
                <a:lnTo>
                  <a:pt x="442046" y="324624"/>
                </a:lnTo>
                <a:lnTo>
                  <a:pt x="480947" y="300858"/>
                </a:lnTo>
                <a:lnTo>
                  <a:pt x="488999" y="294192"/>
                </a:lnTo>
                <a:lnTo>
                  <a:pt x="493196" y="286239"/>
                </a:lnTo>
                <a:lnTo>
                  <a:pt x="494741" y="268044"/>
                </a:lnTo>
                <a:lnTo>
                  <a:pt x="490006" y="259448"/>
                </a:lnTo>
                <a:lnTo>
                  <a:pt x="472266" y="243658"/>
                </a:lnTo>
                <a:lnTo>
                  <a:pt x="462154" y="239682"/>
                </a:lnTo>
                <a:lnTo>
                  <a:pt x="441560" y="238383"/>
                </a:lnTo>
                <a:lnTo>
                  <a:pt x="380906" y="250152"/>
                </a:lnTo>
                <a:lnTo>
                  <a:pt x="369662" y="253370"/>
                </a:lnTo>
                <a:lnTo>
                  <a:pt x="365675" y="256685"/>
                </a:lnTo>
                <a:lnTo>
                  <a:pt x="366527" y="260064"/>
                </a:lnTo>
                <a:lnTo>
                  <a:pt x="370605" y="263487"/>
                </a:lnTo>
                <a:lnTo>
                  <a:pt x="376832" y="264599"/>
                </a:lnTo>
                <a:lnTo>
                  <a:pt x="412044" y="257979"/>
                </a:lnTo>
                <a:lnTo>
                  <a:pt x="473665" y="238587"/>
                </a:lnTo>
                <a:lnTo>
                  <a:pt x="484144" y="235131"/>
                </a:lnTo>
                <a:lnTo>
                  <a:pt x="488790" y="230487"/>
                </a:lnTo>
                <a:lnTo>
                  <a:pt x="489548" y="225052"/>
                </a:lnTo>
                <a:lnTo>
                  <a:pt x="487713" y="219089"/>
                </a:lnTo>
                <a:lnTo>
                  <a:pt x="481811" y="215113"/>
                </a:lnTo>
                <a:lnTo>
                  <a:pt x="451147" y="209518"/>
                </a:lnTo>
                <a:lnTo>
                  <a:pt x="401984" y="210747"/>
                </a:lnTo>
                <a:lnTo>
                  <a:pt x="387911" y="213435"/>
                </a:lnTo>
                <a:lnTo>
                  <a:pt x="447447" y="199461"/>
                </a:lnTo>
                <a:lnTo>
                  <a:pt x="481390" y="188243"/>
                </a:lnTo>
                <a:lnTo>
                  <a:pt x="498852" y="176916"/>
                </a:lnTo>
                <a:lnTo>
                  <a:pt x="499765" y="172960"/>
                </a:lnTo>
                <a:lnTo>
                  <a:pt x="495695" y="170323"/>
                </a:lnTo>
                <a:lnTo>
                  <a:pt x="449951" y="166090"/>
                </a:lnTo>
                <a:lnTo>
                  <a:pt x="394165" y="173659"/>
                </a:lnTo>
                <a:lnTo>
                  <a:pt x="366166" y="180728"/>
                </a:lnTo>
                <a:lnTo>
                  <a:pt x="366855" y="180180"/>
                </a:lnTo>
                <a:lnTo>
                  <a:pt x="403578" y="168947"/>
                </a:lnTo>
                <a:lnTo>
                  <a:pt x="461865" y="159972"/>
                </a:lnTo>
                <a:lnTo>
                  <a:pt x="494240" y="144957"/>
                </a:lnTo>
                <a:lnTo>
                  <a:pt x="499030" y="137616"/>
                </a:lnTo>
                <a:lnTo>
                  <a:pt x="499884" y="129212"/>
                </a:lnTo>
                <a:lnTo>
                  <a:pt x="498114" y="120100"/>
                </a:lnTo>
                <a:lnTo>
                  <a:pt x="493424" y="112856"/>
                </a:lnTo>
                <a:lnTo>
                  <a:pt x="478854" y="101688"/>
                </a:lnTo>
                <a:lnTo>
                  <a:pt x="450921" y="88823"/>
                </a:lnTo>
                <a:lnTo>
                  <a:pt x="414829" y="83191"/>
                </a:lnTo>
                <a:lnTo>
                  <a:pt x="380088" y="87112"/>
                </a:lnTo>
                <a:lnTo>
                  <a:pt x="374966" y="90864"/>
                </a:lnTo>
                <a:lnTo>
                  <a:pt x="373891" y="95705"/>
                </a:lnTo>
                <a:lnTo>
                  <a:pt x="375513" y="101272"/>
                </a:lnTo>
                <a:lnTo>
                  <a:pt x="382445" y="104983"/>
                </a:lnTo>
                <a:lnTo>
                  <a:pt x="405744" y="109107"/>
                </a:lnTo>
                <a:lnTo>
                  <a:pt x="429357" y="104700"/>
                </a:lnTo>
                <a:lnTo>
                  <a:pt x="473112" y="82807"/>
                </a:lnTo>
                <a:lnTo>
                  <a:pt x="479096" y="73956"/>
                </a:lnTo>
                <a:lnTo>
                  <a:pt x="482625" y="51643"/>
                </a:lnTo>
                <a:lnTo>
                  <a:pt x="478419" y="42652"/>
                </a:lnTo>
                <a:lnTo>
                  <a:pt x="461267" y="29541"/>
                </a:lnTo>
                <a:lnTo>
                  <a:pt x="425303" y="15584"/>
                </a:lnTo>
                <a:lnTo>
                  <a:pt x="401785" y="14001"/>
                </a:lnTo>
                <a:lnTo>
                  <a:pt x="390600" y="15217"/>
                </a:lnTo>
                <a:lnTo>
                  <a:pt x="385483" y="18367"/>
                </a:lnTo>
                <a:lnTo>
                  <a:pt x="384412" y="22808"/>
                </a:lnTo>
                <a:lnTo>
                  <a:pt x="386037" y="28107"/>
                </a:lnTo>
                <a:lnTo>
                  <a:pt x="390630" y="30470"/>
                </a:lnTo>
                <a:lnTo>
                  <a:pt x="405092" y="29976"/>
                </a:lnTo>
                <a:lnTo>
                  <a:pt x="432965" y="23121"/>
                </a:lnTo>
                <a:lnTo>
                  <a:pt x="437123" y="18957"/>
                </a:lnTo>
                <a:lnTo>
                  <a:pt x="437556" y="13842"/>
                </a:lnTo>
                <a:lnTo>
                  <a:pt x="435505" y="8092"/>
                </a:lnTo>
                <a:lnTo>
                  <a:pt x="429458" y="4259"/>
                </a:lnTo>
                <a:lnTo>
                  <a:pt x="410261" y="0"/>
                </a:lnTo>
                <a:lnTo>
                  <a:pt x="354572" y="5374"/>
                </a:lnTo>
                <a:lnTo>
                  <a:pt x="295506" y="15296"/>
                </a:lnTo>
                <a:lnTo>
                  <a:pt x="242017" y="31840"/>
                </a:lnTo>
                <a:lnTo>
                  <a:pt x="178729" y="52757"/>
                </a:lnTo>
                <a:lnTo>
                  <a:pt x="122957" y="67174"/>
                </a:lnTo>
                <a:lnTo>
                  <a:pt x="98953" y="71245"/>
                </a:lnTo>
                <a:lnTo>
                  <a:pt x="72286" y="86692"/>
                </a:lnTo>
                <a:lnTo>
                  <a:pt x="56935" y="99418"/>
                </a:lnTo>
                <a:lnTo>
                  <a:pt x="55416" y="104917"/>
                </a:lnTo>
                <a:lnTo>
                  <a:pt x="57912" y="109753"/>
                </a:lnTo>
                <a:lnTo>
                  <a:pt x="63086" y="114147"/>
                </a:lnTo>
                <a:lnTo>
                  <a:pt x="70044" y="115906"/>
                </a:lnTo>
                <a:lnTo>
                  <a:pt x="122076" y="113098"/>
                </a:lnTo>
                <a:lnTo>
                  <a:pt x="175805" y="104137"/>
                </a:lnTo>
                <a:lnTo>
                  <a:pt x="231478" y="91102"/>
                </a:lnTo>
                <a:lnTo>
                  <a:pt x="293160" y="73768"/>
                </a:lnTo>
                <a:lnTo>
                  <a:pt x="314979" y="66768"/>
                </a:lnTo>
                <a:lnTo>
                  <a:pt x="317522" y="66772"/>
                </a:lnTo>
                <a:lnTo>
                  <a:pt x="299914" y="76788"/>
                </a:lnTo>
                <a:lnTo>
                  <a:pt x="246150" y="94789"/>
                </a:lnTo>
                <a:lnTo>
                  <a:pt x="183806" y="108882"/>
                </a:lnTo>
                <a:lnTo>
                  <a:pt x="133692" y="119420"/>
                </a:lnTo>
                <a:lnTo>
                  <a:pt x="77364" y="133462"/>
                </a:lnTo>
                <a:lnTo>
                  <a:pt x="65525" y="136971"/>
                </a:lnTo>
                <a:lnTo>
                  <a:pt x="62312" y="141651"/>
                </a:lnTo>
                <a:lnTo>
                  <a:pt x="64849" y="147110"/>
                </a:lnTo>
                <a:lnTo>
                  <a:pt x="71220" y="153090"/>
                </a:lnTo>
                <a:lnTo>
                  <a:pt x="90777" y="159733"/>
                </a:lnTo>
                <a:lnTo>
                  <a:pt x="141460" y="169587"/>
                </a:lnTo>
                <a:lnTo>
                  <a:pt x="196531" y="175563"/>
                </a:lnTo>
                <a:lnTo>
                  <a:pt x="252470" y="186796"/>
                </a:lnTo>
                <a:lnTo>
                  <a:pt x="266490" y="190075"/>
                </a:lnTo>
                <a:lnTo>
                  <a:pt x="271158" y="193431"/>
                </a:lnTo>
                <a:lnTo>
                  <a:pt x="269591" y="196838"/>
                </a:lnTo>
                <a:lnTo>
                  <a:pt x="263866" y="200279"/>
                </a:lnTo>
                <a:lnTo>
                  <a:pt x="208114" y="209375"/>
                </a:lnTo>
                <a:lnTo>
                  <a:pt x="148130" y="216048"/>
                </a:lnTo>
                <a:lnTo>
                  <a:pt x="85479" y="228927"/>
                </a:lnTo>
                <a:lnTo>
                  <a:pt x="32472" y="244690"/>
                </a:lnTo>
                <a:lnTo>
                  <a:pt x="34427" y="246218"/>
                </a:lnTo>
                <a:lnTo>
                  <a:pt x="96611" y="252127"/>
                </a:lnTo>
                <a:lnTo>
                  <a:pt x="151061" y="258288"/>
                </a:lnTo>
                <a:lnTo>
                  <a:pt x="206877" y="266741"/>
                </a:lnTo>
                <a:lnTo>
                  <a:pt x="259843" y="272743"/>
                </a:lnTo>
                <a:lnTo>
                  <a:pt x="271406" y="275449"/>
                </a:lnTo>
                <a:lnTo>
                  <a:pt x="275605" y="278423"/>
                </a:lnTo>
                <a:lnTo>
                  <a:pt x="274895" y="281576"/>
                </a:lnTo>
                <a:lnTo>
                  <a:pt x="264747" y="288198"/>
                </a:lnTo>
                <a:lnTo>
                  <a:pt x="214093" y="305470"/>
                </a:lnTo>
                <a:lnTo>
                  <a:pt x="160533" y="327880"/>
                </a:lnTo>
                <a:lnTo>
                  <a:pt x="104892" y="351717"/>
                </a:lnTo>
                <a:lnTo>
                  <a:pt x="54431" y="368037"/>
                </a:lnTo>
                <a:lnTo>
                  <a:pt x="50236" y="371734"/>
                </a:lnTo>
                <a:lnTo>
                  <a:pt x="50950" y="375369"/>
                </a:lnTo>
                <a:lnTo>
                  <a:pt x="54934" y="378961"/>
                </a:lnTo>
                <a:lnTo>
                  <a:pt x="82900" y="384017"/>
                </a:lnTo>
                <a:lnTo>
                  <a:pt x="134271" y="378490"/>
                </a:lnTo>
                <a:lnTo>
                  <a:pt x="192598" y="376186"/>
                </a:lnTo>
                <a:lnTo>
                  <a:pt x="209029" y="375996"/>
                </a:lnTo>
                <a:lnTo>
                  <a:pt x="216472" y="379380"/>
                </a:lnTo>
                <a:lnTo>
                  <a:pt x="217926" y="385145"/>
                </a:lnTo>
                <a:lnTo>
                  <a:pt x="215385" y="392498"/>
                </a:lnTo>
                <a:lnTo>
                  <a:pt x="203203" y="406907"/>
                </a:lnTo>
                <a:lnTo>
                  <a:pt x="195041" y="414024"/>
                </a:lnTo>
                <a:lnTo>
                  <a:pt x="142255" y="433854"/>
                </a:lnTo>
                <a:lnTo>
                  <a:pt x="79116" y="452639"/>
                </a:lnTo>
                <a:lnTo>
                  <a:pt x="73712" y="453872"/>
                </a:lnTo>
                <a:lnTo>
                  <a:pt x="73619" y="453523"/>
                </a:lnTo>
                <a:lnTo>
                  <a:pt x="104275" y="444559"/>
                </a:lnTo>
                <a:lnTo>
                  <a:pt x="163797" y="439929"/>
                </a:lnTo>
                <a:lnTo>
                  <a:pt x="197433" y="439296"/>
                </a:lnTo>
                <a:lnTo>
                  <a:pt x="205232" y="442637"/>
                </a:lnTo>
                <a:lnTo>
                  <a:pt x="206923" y="448373"/>
                </a:lnTo>
                <a:lnTo>
                  <a:pt x="204540" y="455707"/>
                </a:lnTo>
                <a:lnTo>
                  <a:pt x="199442" y="461766"/>
                </a:lnTo>
                <a:lnTo>
                  <a:pt x="138943" y="494710"/>
                </a:lnTo>
                <a:lnTo>
                  <a:pt x="112731" y="505531"/>
                </a:lnTo>
                <a:lnTo>
                  <a:pt x="113669" y="505510"/>
                </a:lnTo>
                <a:lnTo>
                  <a:pt x="174901" y="493103"/>
                </a:lnTo>
                <a:lnTo>
                  <a:pt x="182023" y="496055"/>
                </a:lnTo>
                <a:lnTo>
                  <a:pt x="185600" y="501533"/>
                </a:lnTo>
                <a:lnTo>
                  <a:pt x="186816" y="508694"/>
                </a:lnTo>
                <a:lnTo>
                  <a:pt x="184116" y="514638"/>
                </a:lnTo>
                <a:lnTo>
                  <a:pt x="171759" y="524363"/>
                </a:lnTo>
                <a:lnTo>
                  <a:pt x="139481" y="536414"/>
                </a:lnTo>
                <a:lnTo>
                  <a:pt x="96011" y="542561"/>
                </a:lnTo>
                <a:lnTo>
                  <a:pt x="103745" y="543401"/>
                </a:lnTo>
                <a:lnTo>
                  <a:pt x="159804" y="543985"/>
                </a:lnTo>
                <a:lnTo>
                  <a:pt x="173128" y="544015"/>
                </a:lnTo>
                <a:lnTo>
                  <a:pt x="179670" y="546374"/>
                </a:lnTo>
                <a:lnTo>
                  <a:pt x="181693" y="550287"/>
                </a:lnTo>
                <a:lnTo>
                  <a:pt x="180701" y="555235"/>
                </a:lnTo>
                <a:lnTo>
                  <a:pt x="175361" y="558533"/>
                </a:lnTo>
                <a:lnTo>
                  <a:pt x="133168" y="563828"/>
                </a:lnTo>
                <a:lnTo>
                  <a:pt x="96591" y="561625"/>
                </a:lnTo>
                <a:lnTo>
                  <a:pt x="52791" y="550400"/>
                </a:lnTo>
                <a:lnTo>
                  <a:pt x="44464" y="544782"/>
                </a:lnTo>
                <a:lnTo>
                  <a:pt x="32092" y="529181"/>
                </a:lnTo>
                <a:lnTo>
                  <a:pt x="18550" y="500667"/>
                </a:lnTo>
                <a:lnTo>
                  <a:pt x="11353" y="437694"/>
                </a:lnTo>
                <a:lnTo>
                  <a:pt x="10478" y="382421"/>
                </a:lnTo>
                <a:lnTo>
                  <a:pt x="10305" y="326442"/>
                </a:lnTo>
                <a:lnTo>
                  <a:pt x="10270" y="270325"/>
                </a:lnTo>
                <a:lnTo>
                  <a:pt x="10264" y="214180"/>
                </a:lnTo>
                <a:lnTo>
                  <a:pt x="15476" y="155444"/>
                </a:lnTo>
                <a:lnTo>
                  <a:pt x="11292" y="106999"/>
                </a:lnTo>
                <a:lnTo>
                  <a:pt x="12118" y="101782"/>
                </a:lnTo>
                <a:lnTo>
                  <a:pt x="13839" y="101814"/>
                </a:lnTo>
                <a:lnTo>
                  <a:pt x="16156" y="105344"/>
                </a:lnTo>
                <a:lnTo>
                  <a:pt x="20180" y="157287"/>
                </a:lnTo>
                <a:lnTo>
                  <a:pt x="26259" y="211218"/>
                </a:lnTo>
                <a:lnTo>
                  <a:pt x="30319" y="274167"/>
                </a:lnTo>
                <a:lnTo>
                  <a:pt x="31122" y="335995"/>
                </a:lnTo>
                <a:lnTo>
                  <a:pt x="31260" y="386885"/>
                </a:lnTo>
                <a:lnTo>
                  <a:pt x="31302" y="435888"/>
                </a:lnTo>
                <a:lnTo>
                  <a:pt x="25726" y="488779"/>
                </a:lnTo>
                <a:lnTo>
                  <a:pt x="22911" y="493172"/>
                </a:lnTo>
                <a:lnTo>
                  <a:pt x="19865" y="492592"/>
                </a:lnTo>
                <a:lnTo>
                  <a:pt x="13360" y="482588"/>
                </a:lnTo>
                <a:lnTo>
                  <a:pt x="4291" y="456056"/>
                </a:lnTo>
                <a:lnTo>
                  <a:pt x="634" y="402642"/>
                </a:lnTo>
                <a:lnTo>
                  <a:pt x="0" y="353209"/>
                </a:lnTo>
                <a:lnTo>
                  <a:pt x="5375" y="295282"/>
                </a:lnTo>
                <a:lnTo>
                  <a:pt x="18872" y="243979"/>
                </a:lnTo>
                <a:lnTo>
                  <a:pt x="30076" y="225085"/>
                </a:lnTo>
                <a:lnTo>
                  <a:pt x="79187" y="179427"/>
                </a:lnTo>
                <a:lnTo>
                  <a:pt x="135166" y="155489"/>
                </a:lnTo>
                <a:lnTo>
                  <a:pt x="170883" y="147398"/>
                </a:lnTo>
                <a:lnTo>
                  <a:pt x="211102" y="148120"/>
                </a:lnTo>
                <a:lnTo>
                  <a:pt x="237564" y="154015"/>
                </a:lnTo>
                <a:lnTo>
                  <a:pt x="271023" y="170488"/>
                </a:lnTo>
                <a:lnTo>
                  <a:pt x="288373" y="183454"/>
                </a:lnTo>
                <a:lnTo>
                  <a:pt x="305705" y="209496"/>
                </a:lnTo>
                <a:lnTo>
                  <a:pt x="308076" y="232376"/>
                </a:lnTo>
                <a:lnTo>
                  <a:pt x="300067" y="285192"/>
                </a:lnTo>
                <a:lnTo>
                  <a:pt x="279404" y="321139"/>
                </a:lnTo>
                <a:lnTo>
                  <a:pt x="260902" y="336977"/>
                </a:lnTo>
                <a:lnTo>
                  <a:pt x="251055" y="342839"/>
                </a:lnTo>
                <a:lnTo>
                  <a:pt x="230755" y="346232"/>
                </a:lnTo>
                <a:lnTo>
                  <a:pt x="220428" y="345499"/>
                </a:lnTo>
                <a:lnTo>
                  <a:pt x="212374" y="341500"/>
                </a:lnTo>
                <a:lnTo>
                  <a:pt x="200305" y="327699"/>
                </a:lnTo>
                <a:lnTo>
                  <a:pt x="192523" y="289020"/>
                </a:lnTo>
                <a:lnTo>
                  <a:pt x="191063" y="231954"/>
                </a:lnTo>
                <a:lnTo>
                  <a:pt x="203947" y="175621"/>
                </a:lnTo>
                <a:lnTo>
                  <a:pt x="222068" y="139715"/>
                </a:lnTo>
                <a:lnTo>
                  <a:pt x="236589" y="123373"/>
                </a:lnTo>
                <a:lnTo>
                  <a:pt x="254741" y="112211"/>
                </a:lnTo>
                <a:lnTo>
                  <a:pt x="290281" y="104939"/>
                </a:lnTo>
                <a:lnTo>
                  <a:pt x="299886" y="107428"/>
                </a:lnTo>
                <a:lnTo>
                  <a:pt x="307460" y="112597"/>
                </a:lnTo>
                <a:lnTo>
                  <a:pt x="313679" y="119552"/>
                </a:lnTo>
                <a:lnTo>
                  <a:pt x="320589" y="142878"/>
                </a:lnTo>
                <a:lnTo>
                  <a:pt x="321320" y="170402"/>
                </a:lnTo>
                <a:lnTo>
                  <a:pt x="302074" y="227538"/>
                </a:lnTo>
                <a:lnTo>
                  <a:pt x="288525" y="245854"/>
                </a:lnTo>
                <a:lnTo>
                  <a:pt x="279999" y="254013"/>
                </a:lnTo>
                <a:lnTo>
                  <a:pt x="273145" y="255944"/>
                </a:lnTo>
                <a:lnTo>
                  <a:pt x="267405" y="253721"/>
                </a:lnTo>
                <a:lnTo>
                  <a:pt x="262409" y="248730"/>
                </a:lnTo>
                <a:lnTo>
                  <a:pt x="249789" y="219348"/>
                </a:lnTo>
                <a:lnTo>
                  <a:pt x="248519" y="197371"/>
                </a:lnTo>
                <a:lnTo>
                  <a:pt x="253025" y="175904"/>
                </a:lnTo>
                <a:lnTo>
                  <a:pt x="262826" y="154665"/>
                </a:lnTo>
                <a:lnTo>
                  <a:pt x="278100" y="139766"/>
                </a:lnTo>
                <a:lnTo>
                  <a:pt x="287087" y="134155"/>
                </a:lnTo>
                <a:lnTo>
                  <a:pt x="306431" y="131041"/>
                </a:lnTo>
                <a:lnTo>
                  <a:pt x="316502" y="131848"/>
                </a:lnTo>
                <a:lnTo>
                  <a:pt x="324386" y="135896"/>
                </a:lnTo>
                <a:lnTo>
                  <a:pt x="336266" y="149752"/>
                </a:lnTo>
                <a:lnTo>
                  <a:pt x="349531" y="188462"/>
                </a:lnTo>
                <a:lnTo>
                  <a:pt x="349692" y="225798"/>
                </a:lnTo>
                <a:lnTo>
                  <a:pt x="336053" y="280543"/>
                </a:lnTo>
                <a:lnTo>
                  <a:pt x="328193" y="300607"/>
                </a:lnTo>
                <a:lnTo>
                  <a:pt x="297390" y="339888"/>
                </a:lnTo>
                <a:lnTo>
                  <a:pt x="271202" y="355803"/>
                </a:lnTo>
                <a:lnTo>
                  <a:pt x="251407" y="357842"/>
                </a:lnTo>
                <a:lnTo>
                  <a:pt x="241216" y="356749"/>
                </a:lnTo>
                <a:lnTo>
                  <a:pt x="233251" y="352510"/>
                </a:lnTo>
                <a:lnTo>
                  <a:pt x="221282" y="338442"/>
                </a:lnTo>
                <a:lnTo>
                  <a:pt x="218792" y="329777"/>
                </a:lnTo>
                <a:lnTo>
                  <a:pt x="219146" y="310791"/>
                </a:lnTo>
                <a:lnTo>
                  <a:pt x="224387" y="304324"/>
                </a:lnTo>
                <a:lnTo>
                  <a:pt x="242689" y="297138"/>
                </a:lnTo>
                <a:lnTo>
                  <a:pt x="263302" y="297064"/>
                </a:lnTo>
                <a:lnTo>
                  <a:pt x="273711" y="298683"/>
                </a:lnTo>
                <a:lnTo>
                  <a:pt x="282991" y="304440"/>
                </a:lnTo>
                <a:lnTo>
                  <a:pt x="299541" y="323316"/>
                </a:lnTo>
                <a:lnTo>
                  <a:pt x="308456" y="347304"/>
                </a:lnTo>
                <a:lnTo>
                  <a:pt x="311249" y="373562"/>
                </a:lnTo>
                <a:lnTo>
                  <a:pt x="308590" y="400831"/>
                </a:lnTo>
                <a:lnTo>
                  <a:pt x="303904" y="408804"/>
                </a:lnTo>
                <a:lnTo>
                  <a:pt x="297270" y="412950"/>
                </a:lnTo>
                <a:lnTo>
                  <a:pt x="255818" y="416787"/>
                </a:lnTo>
                <a:lnTo>
                  <a:pt x="248835" y="413593"/>
                </a:lnTo>
                <a:lnTo>
                  <a:pt x="245350" y="407953"/>
                </a:lnTo>
                <a:lnTo>
                  <a:pt x="244196" y="400684"/>
                </a:lnTo>
                <a:lnTo>
                  <a:pt x="246937" y="397008"/>
                </a:lnTo>
                <a:lnTo>
                  <a:pt x="252273" y="395727"/>
                </a:lnTo>
                <a:lnTo>
                  <a:pt x="288880" y="402616"/>
                </a:lnTo>
                <a:lnTo>
                  <a:pt x="230318" y="376732"/>
                </a:lnTo>
                <a:lnTo>
                  <a:pt x="173687" y="345868"/>
                </a:lnTo>
                <a:lnTo>
                  <a:pt x="112505" y="291324"/>
                </a:lnTo>
                <a:lnTo>
                  <a:pt x="86180" y="267194"/>
                </a:lnTo>
                <a:lnTo>
                  <a:pt x="78421" y="257712"/>
                </a:lnTo>
                <a:lnTo>
                  <a:pt x="69801" y="234698"/>
                </a:lnTo>
                <a:lnTo>
                  <a:pt x="65969" y="218230"/>
                </a:lnTo>
                <a:lnTo>
                  <a:pt x="64948" y="220390"/>
                </a:lnTo>
                <a:lnTo>
                  <a:pt x="64343" y="268782"/>
                </a:lnTo>
                <a:lnTo>
                  <a:pt x="77594" y="328361"/>
                </a:lnTo>
                <a:lnTo>
                  <a:pt x="87664" y="363565"/>
                </a:lnTo>
                <a:lnTo>
                  <a:pt x="100815" y="382350"/>
                </a:lnTo>
                <a:lnTo>
                  <a:pt x="153905" y="435057"/>
                </a:lnTo>
                <a:lnTo>
                  <a:pt x="156327" y="442150"/>
                </a:lnTo>
                <a:lnTo>
                  <a:pt x="155602" y="449219"/>
                </a:lnTo>
                <a:lnTo>
                  <a:pt x="152779" y="456271"/>
                </a:lnTo>
                <a:lnTo>
                  <a:pt x="146217" y="459802"/>
                </a:lnTo>
                <a:lnTo>
                  <a:pt x="126449" y="460606"/>
                </a:lnTo>
                <a:lnTo>
                  <a:pt x="108304" y="453945"/>
                </a:lnTo>
                <a:lnTo>
                  <a:pt x="77591" y="430604"/>
                </a:lnTo>
                <a:lnTo>
                  <a:pt x="61667" y="399189"/>
                </a:lnTo>
                <a:lnTo>
                  <a:pt x="55129" y="360245"/>
                </a:lnTo>
                <a:lnTo>
                  <a:pt x="59839" y="336030"/>
                </a:lnTo>
                <a:lnTo>
                  <a:pt x="73433" y="301918"/>
                </a:lnTo>
              </a:path>
            </a:pathLst>
          </a:custGeom>
          <a:ln w="76200" cap="flat" cmpd="sng" algn="ctr">
            <a:solidFill>
              <a:srgbClr val="FFFF00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8" name="Freeform 107"/>
          <p:cNvSpPr/>
          <p:nvPr/>
        </p:nvSpPr>
        <p:spPr>
          <a:xfrm>
            <a:off x="254420" y="5586567"/>
            <a:ext cx="428421" cy="577649"/>
          </a:xfrm>
          <a:custGeom>
            <a:avLst/>
            <a:gdLst/>
            <a:ahLst/>
            <a:cxnLst/>
            <a:rect l="0" t="0" r="0" b="0"/>
            <a:pathLst>
              <a:path w="428421" h="577649">
                <a:moveTo>
                  <a:pt x="314118" y="562075"/>
                </a:moveTo>
                <a:lnTo>
                  <a:pt x="353661" y="506416"/>
                </a:lnTo>
                <a:lnTo>
                  <a:pt x="372271" y="455223"/>
                </a:lnTo>
                <a:lnTo>
                  <a:pt x="376298" y="400025"/>
                </a:lnTo>
                <a:lnTo>
                  <a:pt x="377094" y="338732"/>
                </a:lnTo>
                <a:lnTo>
                  <a:pt x="365811" y="278896"/>
                </a:lnTo>
                <a:lnTo>
                  <a:pt x="362618" y="268004"/>
                </a:lnTo>
                <a:lnTo>
                  <a:pt x="362829" y="263083"/>
                </a:lnTo>
                <a:lnTo>
                  <a:pt x="365310" y="262141"/>
                </a:lnTo>
                <a:lnTo>
                  <a:pt x="369303" y="263853"/>
                </a:lnTo>
                <a:lnTo>
                  <a:pt x="376859" y="275114"/>
                </a:lnTo>
                <a:lnTo>
                  <a:pt x="398309" y="331136"/>
                </a:lnTo>
                <a:lnTo>
                  <a:pt x="405744" y="365357"/>
                </a:lnTo>
                <a:lnTo>
                  <a:pt x="415698" y="425426"/>
                </a:lnTo>
                <a:lnTo>
                  <a:pt x="418672" y="478584"/>
                </a:lnTo>
                <a:lnTo>
                  <a:pt x="413670" y="528555"/>
                </a:lnTo>
                <a:lnTo>
                  <a:pt x="408562" y="537389"/>
                </a:lnTo>
                <a:lnTo>
                  <a:pt x="393528" y="550324"/>
                </a:lnTo>
                <a:lnTo>
                  <a:pt x="365333" y="564183"/>
                </a:lnTo>
                <a:lnTo>
                  <a:pt x="356450" y="564650"/>
                </a:lnTo>
                <a:lnTo>
                  <a:pt x="340342" y="558930"/>
                </a:lnTo>
                <a:lnTo>
                  <a:pt x="318119" y="542556"/>
                </a:lnTo>
                <a:lnTo>
                  <a:pt x="310047" y="523374"/>
                </a:lnTo>
                <a:lnTo>
                  <a:pt x="307630" y="500421"/>
                </a:lnTo>
                <a:lnTo>
                  <a:pt x="310455" y="478521"/>
                </a:lnTo>
                <a:lnTo>
                  <a:pt x="324211" y="446462"/>
                </a:lnTo>
                <a:lnTo>
                  <a:pt x="343105" y="420324"/>
                </a:lnTo>
                <a:lnTo>
                  <a:pt x="350990" y="416102"/>
                </a:lnTo>
                <a:lnTo>
                  <a:pt x="369110" y="414530"/>
                </a:lnTo>
                <a:lnTo>
                  <a:pt x="385743" y="420850"/>
                </a:lnTo>
                <a:lnTo>
                  <a:pt x="393453" y="425811"/>
                </a:lnTo>
                <a:lnTo>
                  <a:pt x="397424" y="433798"/>
                </a:lnTo>
                <a:lnTo>
                  <a:pt x="398716" y="455150"/>
                </a:lnTo>
                <a:lnTo>
                  <a:pt x="392867" y="487890"/>
                </a:lnTo>
                <a:lnTo>
                  <a:pt x="380703" y="506098"/>
                </a:lnTo>
                <a:lnTo>
                  <a:pt x="372546" y="514228"/>
                </a:lnTo>
                <a:lnTo>
                  <a:pt x="347885" y="523263"/>
                </a:lnTo>
                <a:lnTo>
                  <a:pt x="319767" y="526108"/>
                </a:lnTo>
                <a:lnTo>
                  <a:pt x="283037" y="519963"/>
                </a:lnTo>
                <a:lnTo>
                  <a:pt x="221046" y="490961"/>
                </a:lnTo>
                <a:lnTo>
                  <a:pt x="170993" y="449690"/>
                </a:lnTo>
                <a:lnTo>
                  <a:pt x="154988" y="423101"/>
                </a:lnTo>
                <a:lnTo>
                  <a:pt x="154219" y="414443"/>
                </a:lnTo>
                <a:lnTo>
                  <a:pt x="159604" y="398585"/>
                </a:lnTo>
                <a:lnTo>
                  <a:pt x="166655" y="393420"/>
                </a:lnTo>
                <a:lnTo>
                  <a:pt x="186968" y="387681"/>
                </a:lnTo>
                <a:lnTo>
                  <a:pt x="208474" y="391370"/>
                </a:lnTo>
                <a:lnTo>
                  <a:pt x="256466" y="412802"/>
                </a:lnTo>
                <a:lnTo>
                  <a:pt x="274067" y="429051"/>
                </a:lnTo>
                <a:lnTo>
                  <a:pt x="280398" y="438297"/>
                </a:lnTo>
                <a:lnTo>
                  <a:pt x="284314" y="457930"/>
                </a:lnTo>
                <a:lnTo>
                  <a:pt x="283720" y="468078"/>
                </a:lnTo>
                <a:lnTo>
                  <a:pt x="276821" y="485594"/>
                </a:lnTo>
                <a:lnTo>
                  <a:pt x="271706" y="493540"/>
                </a:lnTo>
                <a:lnTo>
                  <a:pt x="256664" y="505489"/>
                </a:lnTo>
                <a:lnTo>
                  <a:pt x="247739" y="510313"/>
                </a:lnTo>
                <a:lnTo>
                  <a:pt x="225345" y="512554"/>
                </a:lnTo>
                <a:lnTo>
                  <a:pt x="167507" y="501438"/>
                </a:lnTo>
                <a:lnTo>
                  <a:pt x="136537" y="490426"/>
                </a:lnTo>
                <a:lnTo>
                  <a:pt x="119770" y="479149"/>
                </a:lnTo>
                <a:lnTo>
                  <a:pt x="107638" y="463218"/>
                </a:lnTo>
                <a:lnTo>
                  <a:pt x="102766" y="454056"/>
                </a:lnTo>
                <a:lnTo>
                  <a:pt x="101857" y="445609"/>
                </a:lnTo>
                <a:lnTo>
                  <a:pt x="107086" y="429984"/>
                </a:lnTo>
                <a:lnTo>
                  <a:pt x="120328" y="418360"/>
                </a:lnTo>
                <a:lnTo>
                  <a:pt x="139082" y="410464"/>
                </a:lnTo>
                <a:lnTo>
                  <a:pt x="174778" y="407189"/>
                </a:lnTo>
                <a:lnTo>
                  <a:pt x="208102" y="414278"/>
                </a:lnTo>
                <a:lnTo>
                  <a:pt x="229565" y="424637"/>
                </a:lnTo>
                <a:lnTo>
                  <a:pt x="255790" y="449213"/>
                </a:lnTo>
                <a:lnTo>
                  <a:pt x="260025" y="459928"/>
                </a:lnTo>
                <a:lnTo>
                  <a:pt x="261611" y="484311"/>
                </a:lnTo>
                <a:lnTo>
                  <a:pt x="250338" y="518757"/>
                </a:lnTo>
                <a:lnTo>
                  <a:pt x="232179" y="545601"/>
                </a:lnTo>
                <a:lnTo>
                  <a:pt x="212580" y="557873"/>
                </a:lnTo>
                <a:lnTo>
                  <a:pt x="189442" y="564887"/>
                </a:lnTo>
                <a:lnTo>
                  <a:pt x="142872" y="559858"/>
                </a:lnTo>
                <a:lnTo>
                  <a:pt x="118686" y="552901"/>
                </a:lnTo>
                <a:lnTo>
                  <a:pt x="100138" y="542010"/>
                </a:lnTo>
                <a:lnTo>
                  <a:pt x="76542" y="517136"/>
                </a:lnTo>
                <a:lnTo>
                  <a:pt x="48107" y="456542"/>
                </a:lnTo>
                <a:lnTo>
                  <a:pt x="41904" y="406222"/>
                </a:lnTo>
                <a:lnTo>
                  <a:pt x="40679" y="351221"/>
                </a:lnTo>
                <a:lnTo>
                  <a:pt x="40437" y="295297"/>
                </a:lnTo>
                <a:lnTo>
                  <a:pt x="51838" y="233489"/>
                </a:lnTo>
                <a:lnTo>
                  <a:pt x="68576" y="173617"/>
                </a:lnTo>
                <a:lnTo>
                  <a:pt x="86017" y="120023"/>
                </a:lnTo>
                <a:lnTo>
                  <a:pt x="101212" y="78963"/>
                </a:lnTo>
                <a:lnTo>
                  <a:pt x="120144" y="54593"/>
                </a:lnTo>
                <a:lnTo>
                  <a:pt x="137830" y="39780"/>
                </a:lnTo>
                <a:lnTo>
                  <a:pt x="160509" y="31636"/>
                </a:lnTo>
                <a:lnTo>
                  <a:pt x="173108" y="29465"/>
                </a:lnTo>
                <a:lnTo>
                  <a:pt x="196465" y="33291"/>
                </a:lnTo>
                <a:lnTo>
                  <a:pt x="250705" y="52887"/>
                </a:lnTo>
                <a:lnTo>
                  <a:pt x="305908" y="71888"/>
                </a:lnTo>
                <a:lnTo>
                  <a:pt x="252749" y="59393"/>
                </a:lnTo>
                <a:lnTo>
                  <a:pt x="192953" y="48151"/>
                </a:lnTo>
                <a:lnTo>
                  <a:pt x="138279" y="39333"/>
                </a:lnTo>
                <a:lnTo>
                  <a:pt x="110406" y="37287"/>
                </a:lnTo>
                <a:lnTo>
                  <a:pt x="103441" y="39081"/>
                </a:lnTo>
                <a:lnTo>
                  <a:pt x="101137" y="42617"/>
                </a:lnTo>
                <a:lnTo>
                  <a:pt x="101941" y="47314"/>
                </a:lnTo>
                <a:lnTo>
                  <a:pt x="114250" y="65102"/>
                </a:lnTo>
                <a:lnTo>
                  <a:pt x="138305" y="79602"/>
                </a:lnTo>
                <a:lnTo>
                  <a:pt x="191314" y="98601"/>
                </a:lnTo>
                <a:lnTo>
                  <a:pt x="250027" y="116340"/>
                </a:lnTo>
                <a:lnTo>
                  <a:pt x="303469" y="133912"/>
                </a:lnTo>
                <a:lnTo>
                  <a:pt x="305849" y="136253"/>
                </a:lnTo>
                <a:lnTo>
                  <a:pt x="302756" y="137814"/>
                </a:lnTo>
                <a:lnTo>
                  <a:pt x="285672" y="138378"/>
                </a:lnTo>
                <a:lnTo>
                  <a:pt x="227044" y="132328"/>
                </a:lnTo>
                <a:lnTo>
                  <a:pt x="170317" y="136375"/>
                </a:lnTo>
                <a:lnTo>
                  <a:pt x="136200" y="145173"/>
                </a:lnTo>
                <a:lnTo>
                  <a:pt x="133505" y="147270"/>
                </a:lnTo>
                <a:lnTo>
                  <a:pt x="136388" y="148668"/>
                </a:lnTo>
                <a:lnTo>
                  <a:pt x="197144" y="154338"/>
                </a:lnTo>
                <a:lnTo>
                  <a:pt x="258030" y="169390"/>
                </a:lnTo>
                <a:lnTo>
                  <a:pt x="317325" y="187762"/>
                </a:lnTo>
                <a:lnTo>
                  <a:pt x="312034" y="185924"/>
                </a:lnTo>
                <a:lnTo>
                  <a:pt x="250557" y="180308"/>
                </a:lnTo>
                <a:lnTo>
                  <a:pt x="189129" y="174059"/>
                </a:lnTo>
                <a:lnTo>
                  <a:pt x="130245" y="181230"/>
                </a:lnTo>
                <a:lnTo>
                  <a:pt x="72706" y="197310"/>
                </a:lnTo>
                <a:lnTo>
                  <a:pt x="70118" y="199575"/>
                </a:lnTo>
                <a:lnTo>
                  <a:pt x="73073" y="201085"/>
                </a:lnTo>
                <a:lnTo>
                  <a:pt x="124015" y="204878"/>
                </a:lnTo>
                <a:lnTo>
                  <a:pt x="180944" y="215480"/>
                </a:lnTo>
                <a:lnTo>
                  <a:pt x="242579" y="228840"/>
                </a:lnTo>
                <a:lnTo>
                  <a:pt x="285643" y="239251"/>
                </a:lnTo>
                <a:lnTo>
                  <a:pt x="290455" y="242744"/>
                </a:lnTo>
                <a:lnTo>
                  <a:pt x="288984" y="246242"/>
                </a:lnTo>
                <a:lnTo>
                  <a:pt x="283324" y="249744"/>
                </a:lnTo>
                <a:lnTo>
                  <a:pt x="240619" y="255365"/>
                </a:lnTo>
                <a:lnTo>
                  <a:pt x="187123" y="256475"/>
                </a:lnTo>
                <a:lnTo>
                  <a:pt x="125689" y="257882"/>
                </a:lnTo>
                <a:lnTo>
                  <a:pt x="125328" y="259844"/>
                </a:lnTo>
                <a:lnTo>
                  <a:pt x="128597" y="262322"/>
                </a:lnTo>
                <a:lnTo>
                  <a:pt x="191537" y="269744"/>
                </a:lnTo>
                <a:lnTo>
                  <a:pt x="253120" y="281803"/>
                </a:lnTo>
                <a:lnTo>
                  <a:pt x="313018" y="298927"/>
                </a:lnTo>
                <a:lnTo>
                  <a:pt x="323913" y="302415"/>
                </a:lnTo>
                <a:lnTo>
                  <a:pt x="326497" y="305910"/>
                </a:lnTo>
                <a:lnTo>
                  <a:pt x="323541" y="309410"/>
                </a:lnTo>
                <a:lnTo>
                  <a:pt x="316891" y="312913"/>
                </a:lnTo>
                <a:lnTo>
                  <a:pt x="264190" y="311300"/>
                </a:lnTo>
                <a:lnTo>
                  <a:pt x="214577" y="309957"/>
                </a:lnTo>
                <a:lnTo>
                  <a:pt x="164002" y="309559"/>
                </a:lnTo>
                <a:lnTo>
                  <a:pt x="107518" y="312544"/>
                </a:lnTo>
                <a:lnTo>
                  <a:pt x="95666" y="315003"/>
                </a:lnTo>
                <a:lnTo>
                  <a:pt x="93614" y="316642"/>
                </a:lnTo>
                <a:lnTo>
                  <a:pt x="155906" y="320802"/>
                </a:lnTo>
                <a:lnTo>
                  <a:pt x="217573" y="331316"/>
                </a:lnTo>
                <a:lnTo>
                  <a:pt x="269571" y="344658"/>
                </a:lnTo>
                <a:lnTo>
                  <a:pt x="273892" y="348110"/>
                </a:lnTo>
                <a:lnTo>
                  <a:pt x="273263" y="351582"/>
                </a:lnTo>
                <a:lnTo>
                  <a:pt x="269334" y="355066"/>
                </a:lnTo>
                <a:lnTo>
                  <a:pt x="241447" y="359969"/>
                </a:lnTo>
                <a:lnTo>
                  <a:pt x="182867" y="361626"/>
                </a:lnTo>
                <a:lnTo>
                  <a:pt x="125022" y="365073"/>
                </a:lnTo>
                <a:lnTo>
                  <a:pt x="69895" y="377642"/>
                </a:lnTo>
                <a:lnTo>
                  <a:pt x="70584" y="377118"/>
                </a:lnTo>
                <a:lnTo>
                  <a:pt x="74553" y="375600"/>
                </a:lnTo>
                <a:lnTo>
                  <a:pt x="127257" y="381296"/>
                </a:lnTo>
                <a:lnTo>
                  <a:pt x="181281" y="388326"/>
                </a:lnTo>
                <a:lnTo>
                  <a:pt x="235843" y="409385"/>
                </a:lnTo>
                <a:lnTo>
                  <a:pt x="259442" y="422463"/>
                </a:lnTo>
                <a:lnTo>
                  <a:pt x="265969" y="430396"/>
                </a:lnTo>
                <a:lnTo>
                  <a:pt x="269151" y="439194"/>
                </a:lnTo>
                <a:lnTo>
                  <a:pt x="270102" y="448569"/>
                </a:lnTo>
                <a:lnTo>
                  <a:pt x="267227" y="455989"/>
                </a:lnTo>
                <a:lnTo>
                  <a:pt x="254673" y="467353"/>
                </a:lnTo>
                <a:lnTo>
                  <a:pt x="222286" y="480327"/>
                </a:lnTo>
                <a:lnTo>
                  <a:pt x="177609" y="487955"/>
                </a:lnTo>
                <a:lnTo>
                  <a:pt x="177489" y="490435"/>
                </a:lnTo>
                <a:lnTo>
                  <a:pt x="180918" y="493258"/>
                </a:lnTo>
                <a:lnTo>
                  <a:pt x="240202" y="518652"/>
                </a:lnTo>
                <a:lnTo>
                  <a:pt x="244954" y="524938"/>
                </a:lnTo>
                <a:lnTo>
                  <a:pt x="245782" y="531468"/>
                </a:lnTo>
                <a:lnTo>
                  <a:pt x="243994" y="538161"/>
                </a:lnTo>
                <a:lnTo>
                  <a:pt x="238123" y="543793"/>
                </a:lnTo>
                <a:lnTo>
                  <a:pt x="219121" y="553170"/>
                </a:lnTo>
                <a:lnTo>
                  <a:pt x="168795" y="560316"/>
                </a:lnTo>
                <a:lnTo>
                  <a:pt x="105439" y="567433"/>
                </a:lnTo>
                <a:lnTo>
                  <a:pt x="61808" y="577648"/>
                </a:lnTo>
                <a:lnTo>
                  <a:pt x="40543" y="575625"/>
                </a:lnTo>
                <a:lnTo>
                  <a:pt x="32299" y="571109"/>
                </a:lnTo>
                <a:lnTo>
                  <a:pt x="20020" y="556732"/>
                </a:lnTo>
                <a:lnTo>
                  <a:pt x="13782" y="535524"/>
                </a:lnTo>
                <a:lnTo>
                  <a:pt x="12180" y="511670"/>
                </a:lnTo>
                <a:lnTo>
                  <a:pt x="18149" y="451496"/>
                </a:lnTo>
                <a:lnTo>
                  <a:pt x="19089" y="396776"/>
                </a:lnTo>
                <a:lnTo>
                  <a:pt x="22394" y="344027"/>
                </a:lnTo>
                <a:lnTo>
                  <a:pt x="28376" y="293876"/>
                </a:lnTo>
                <a:lnTo>
                  <a:pt x="29558" y="238909"/>
                </a:lnTo>
                <a:lnTo>
                  <a:pt x="32911" y="186111"/>
                </a:lnTo>
                <a:lnTo>
                  <a:pt x="40564" y="123575"/>
                </a:lnTo>
                <a:lnTo>
                  <a:pt x="49661" y="90558"/>
                </a:lnTo>
                <a:lnTo>
                  <a:pt x="60491" y="73312"/>
                </a:lnTo>
                <a:lnTo>
                  <a:pt x="76223" y="60968"/>
                </a:lnTo>
                <a:lnTo>
                  <a:pt x="135508" y="36024"/>
                </a:lnTo>
                <a:lnTo>
                  <a:pt x="169950" y="28352"/>
                </a:lnTo>
                <a:lnTo>
                  <a:pt x="182911" y="27275"/>
                </a:lnTo>
                <a:lnTo>
                  <a:pt x="189212" y="28897"/>
                </a:lnTo>
                <a:lnTo>
                  <a:pt x="191073" y="32318"/>
                </a:lnTo>
                <a:lnTo>
                  <a:pt x="189974" y="36938"/>
                </a:lnTo>
                <a:lnTo>
                  <a:pt x="179395" y="45192"/>
                </a:lnTo>
                <a:lnTo>
                  <a:pt x="123870" y="67149"/>
                </a:lnTo>
                <a:lnTo>
                  <a:pt x="61370" y="91405"/>
                </a:lnTo>
                <a:lnTo>
                  <a:pt x="50863" y="97386"/>
                </a:lnTo>
                <a:lnTo>
                  <a:pt x="36069" y="113392"/>
                </a:lnTo>
                <a:lnTo>
                  <a:pt x="7055" y="163694"/>
                </a:lnTo>
                <a:lnTo>
                  <a:pt x="0" y="215664"/>
                </a:lnTo>
                <a:lnTo>
                  <a:pt x="4196" y="270990"/>
                </a:lnTo>
                <a:lnTo>
                  <a:pt x="9054" y="325809"/>
                </a:lnTo>
                <a:lnTo>
                  <a:pt x="17737" y="388069"/>
                </a:lnTo>
                <a:lnTo>
                  <a:pt x="7659" y="445531"/>
                </a:lnTo>
                <a:lnTo>
                  <a:pt x="3609" y="466994"/>
                </a:lnTo>
                <a:lnTo>
                  <a:pt x="5709" y="488231"/>
                </a:lnTo>
                <a:lnTo>
                  <a:pt x="13661" y="506249"/>
                </a:lnTo>
                <a:lnTo>
                  <a:pt x="19057" y="514329"/>
                </a:lnTo>
                <a:lnTo>
                  <a:pt x="34411" y="526427"/>
                </a:lnTo>
                <a:lnTo>
                  <a:pt x="84262" y="553568"/>
                </a:lnTo>
                <a:lnTo>
                  <a:pt x="136177" y="560395"/>
                </a:lnTo>
                <a:lnTo>
                  <a:pt x="191492" y="561744"/>
                </a:lnTo>
                <a:lnTo>
                  <a:pt x="250050" y="550579"/>
                </a:lnTo>
                <a:lnTo>
                  <a:pt x="303472" y="532702"/>
                </a:lnTo>
                <a:lnTo>
                  <a:pt x="350628" y="501781"/>
                </a:lnTo>
                <a:lnTo>
                  <a:pt x="394653" y="454655"/>
                </a:lnTo>
                <a:lnTo>
                  <a:pt x="422281" y="393432"/>
                </a:lnTo>
                <a:lnTo>
                  <a:pt x="428420" y="343063"/>
                </a:lnTo>
                <a:lnTo>
                  <a:pt x="426514" y="291173"/>
                </a:lnTo>
                <a:lnTo>
                  <a:pt x="415271" y="257590"/>
                </a:lnTo>
                <a:lnTo>
                  <a:pt x="384934" y="204217"/>
                </a:lnTo>
                <a:lnTo>
                  <a:pt x="364458" y="165134"/>
                </a:lnTo>
                <a:lnTo>
                  <a:pt x="358207" y="157068"/>
                </a:lnTo>
                <a:lnTo>
                  <a:pt x="338782" y="148105"/>
                </a:lnTo>
                <a:lnTo>
                  <a:pt x="327052" y="145715"/>
                </a:lnTo>
                <a:lnTo>
                  <a:pt x="316891" y="146462"/>
                </a:lnTo>
                <a:lnTo>
                  <a:pt x="299363" y="153530"/>
                </a:lnTo>
                <a:lnTo>
                  <a:pt x="276341" y="170664"/>
                </a:lnTo>
                <a:lnTo>
                  <a:pt x="260291" y="196147"/>
                </a:lnTo>
                <a:lnTo>
                  <a:pt x="258220" y="215777"/>
                </a:lnTo>
                <a:lnTo>
                  <a:pt x="259305" y="225925"/>
                </a:lnTo>
                <a:lnTo>
                  <a:pt x="269870" y="243439"/>
                </a:lnTo>
                <a:lnTo>
                  <a:pt x="277600" y="251385"/>
                </a:lnTo>
                <a:lnTo>
                  <a:pt x="298668" y="260214"/>
                </a:lnTo>
                <a:lnTo>
                  <a:pt x="310837" y="262568"/>
                </a:lnTo>
                <a:lnTo>
                  <a:pt x="333717" y="258946"/>
                </a:lnTo>
                <a:lnTo>
                  <a:pt x="363209" y="243751"/>
                </a:lnTo>
                <a:lnTo>
                  <a:pt x="394135" y="217657"/>
                </a:lnTo>
                <a:lnTo>
                  <a:pt x="410097" y="191353"/>
                </a:lnTo>
                <a:lnTo>
                  <a:pt x="416646" y="155744"/>
                </a:lnTo>
                <a:lnTo>
                  <a:pt x="411939" y="132309"/>
                </a:lnTo>
                <a:lnTo>
                  <a:pt x="383325" y="79185"/>
                </a:lnTo>
                <a:lnTo>
                  <a:pt x="369833" y="62408"/>
                </a:lnTo>
                <a:lnTo>
                  <a:pt x="310389" y="21935"/>
                </a:lnTo>
                <a:lnTo>
                  <a:pt x="260985" y="1060"/>
                </a:lnTo>
                <a:lnTo>
                  <a:pt x="240201" y="0"/>
                </a:lnTo>
                <a:lnTo>
                  <a:pt x="198262" y="8851"/>
                </a:lnTo>
                <a:lnTo>
                  <a:pt x="157352" y="30270"/>
                </a:lnTo>
                <a:lnTo>
                  <a:pt x="140719" y="43397"/>
                </a:lnTo>
                <a:lnTo>
                  <a:pt x="123791" y="69531"/>
                </a:lnTo>
                <a:lnTo>
                  <a:pt x="116955" y="105091"/>
                </a:lnTo>
                <a:lnTo>
                  <a:pt x="120519" y="139673"/>
                </a:lnTo>
                <a:lnTo>
                  <a:pt x="146973" y="193412"/>
                </a:lnTo>
                <a:lnTo>
                  <a:pt x="173997" y="230070"/>
                </a:lnTo>
                <a:lnTo>
                  <a:pt x="233609" y="281192"/>
                </a:lnTo>
                <a:lnTo>
                  <a:pt x="272004" y="309391"/>
                </a:lnTo>
              </a:path>
            </a:pathLst>
          </a:custGeom>
          <a:ln w="76200" cap="flat" cmpd="sng" algn="ctr">
            <a:solidFill>
              <a:srgbClr val="FFFF00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9" name="Freeform 108"/>
          <p:cNvSpPr/>
          <p:nvPr/>
        </p:nvSpPr>
        <p:spPr>
          <a:xfrm>
            <a:off x="6580311" y="800165"/>
            <a:ext cx="58045" cy="63308"/>
          </a:xfrm>
          <a:custGeom>
            <a:avLst/>
            <a:gdLst/>
            <a:ahLst/>
            <a:cxnLst/>
            <a:rect l="0" t="0" r="0" b="0"/>
            <a:pathLst>
              <a:path w="58045" h="63308">
                <a:moveTo>
                  <a:pt x="0" y="10529"/>
                </a:moveTo>
                <a:lnTo>
                  <a:pt x="0" y="32886"/>
                </a:lnTo>
                <a:lnTo>
                  <a:pt x="3509" y="40641"/>
                </a:lnTo>
                <a:lnTo>
                  <a:pt x="16767" y="52378"/>
                </a:lnTo>
                <a:lnTo>
                  <a:pt x="24046" y="53636"/>
                </a:lnTo>
                <a:lnTo>
                  <a:pt x="31238" y="52135"/>
                </a:lnTo>
                <a:lnTo>
                  <a:pt x="38373" y="48795"/>
                </a:lnTo>
                <a:lnTo>
                  <a:pt x="49420" y="35725"/>
                </a:lnTo>
                <a:lnTo>
                  <a:pt x="54004" y="27326"/>
                </a:lnTo>
                <a:lnTo>
                  <a:pt x="54719" y="19387"/>
                </a:lnTo>
                <a:lnTo>
                  <a:pt x="49276" y="4327"/>
                </a:lnTo>
                <a:lnTo>
                  <a:pt x="43379" y="1715"/>
                </a:lnTo>
                <a:lnTo>
                  <a:pt x="35939" y="2313"/>
                </a:lnTo>
                <a:lnTo>
                  <a:pt x="27468" y="5052"/>
                </a:lnTo>
                <a:lnTo>
                  <a:pt x="21822" y="11557"/>
                </a:lnTo>
                <a:lnTo>
                  <a:pt x="15547" y="31263"/>
                </a:lnTo>
                <a:lnTo>
                  <a:pt x="16214" y="40729"/>
                </a:lnTo>
                <a:lnTo>
                  <a:pt x="23193" y="57486"/>
                </a:lnTo>
                <a:lnTo>
                  <a:pt x="29500" y="61721"/>
                </a:lnTo>
                <a:lnTo>
                  <a:pt x="45866" y="63307"/>
                </a:lnTo>
                <a:lnTo>
                  <a:pt x="51634" y="58582"/>
                </a:lnTo>
                <a:lnTo>
                  <a:pt x="58044" y="40855"/>
                </a:lnTo>
                <a:lnTo>
                  <a:pt x="57413" y="31916"/>
                </a:lnTo>
                <a:lnTo>
                  <a:pt x="42114" y="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Freeform 109"/>
          <p:cNvSpPr/>
          <p:nvPr/>
        </p:nvSpPr>
        <p:spPr>
          <a:xfrm>
            <a:off x="6780352" y="1189720"/>
            <a:ext cx="210571" cy="237217"/>
          </a:xfrm>
          <a:custGeom>
            <a:avLst/>
            <a:gdLst/>
            <a:ahLst/>
            <a:cxnLst/>
            <a:rect l="0" t="0" r="0" b="0"/>
            <a:pathLst>
              <a:path w="210571" h="237217">
                <a:moveTo>
                  <a:pt x="0" y="231627"/>
                </a:moveTo>
                <a:lnTo>
                  <a:pt x="16768" y="237216"/>
                </a:lnTo>
                <a:lnTo>
                  <a:pt x="34359" y="236840"/>
                </a:lnTo>
                <a:lnTo>
                  <a:pt x="74248" y="227067"/>
                </a:lnTo>
                <a:lnTo>
                  <a:pt x="99859" y="211688"/>
                </a:lnTo>
                <a:lnTo>
                  <a:pt x="157853" y="157834"/>
                </a:lnTo>
                <a:lnTo>
                  <a:pt x="170763" y="142678"/>
                </a:lnTo>
                <a:lnTo>
                  <a:pt x="196118" y="83813"/>
                </a:lnTo>
                <a:lnTo>
                  <a:pt x="207369" y="38912"/>
                </a:lnTo>
                <a:lnTo>
                  <a:pt x="210570" y="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4" name="Group 113"/>
          <p:cNvGrpSpPr/>
          <p:nvPr/>
        </p:nvGrpSpPr>
        <p:grpSpPr>
          <a:xfrm>
            <a:off x="6464497" y="122708"/>
            <a:ext cx="861308" cy="328934"/>
            <a:chOff x="6464497" y="122708"/>
            <a:chExt cx="861308" cy="328934"/>
          </a:xfrm>
        </p:grpSpPr>
        <p:sp>
          <p:nvSpPr>
            <p:cNvPr id="111" name="Freeform 110"/>
            <p:cNvSpPr/>
            <p:nvPr/>
          </p:nvSpPr>
          <p:spPr>
            <a:xfrm>
              <a:off x="6464497" y="126341"/>
              <a:ext cx="294799" cy="252685"/>
            </a:xfrm>
            <a:custGeom>
              <a:avLst/>
              <a:gdLst/>
              <a:ahLst/>
              <a:cxnLst/>
              <a:rect l="0" t="0" r="0" b="0"/>
              <a:pathLst>
                <a:path w="294799" h="252685">
                  <a:moveTo>
                    <a:pt x="0" y="252684"/>
                  </a:moveTo>
                  <a:lnTo>
                    <a:pt x="49499" y="194121"/>
                  </a:lnTo>
                  <a:lnTo>
                    <a:pt x="105933" y="136351"/>
                  </a:lnTo>
                  <a:lnTo>
                    <a:pt x="159448" y="82719"/>
                  </a:lnTo>
                  <a:lnTo>
                    <a:pt x="219104" y="42840"/>
                  </a:lnTo>
                  <a:lnTo>
                    <a:pt x="277855" y="6303"/>
                  </a:lnTo>
                  <a:lnTo>
                    <a:pt x="29479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6654010" y="189512"/>
              <a:ext cx="52644" cy="31587"/>
            </a:xfrm>
            <a:custGeom>
              <a:avLst/>
              <a:gdLst/>
              <a:ahLst/>
              <a:cxnLst/>
              <a:rect l="0" t="0" r="0" b="0"/>
              <a:pathLst>
                <a:path w="52644" h="31587">
                  <a:moveTo>
                    <a:pt x="52643" y="0"/>
                  </a:move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6485902" y="122708"/>
              <a:ext cx="839903" cy="328934"/>
            </a:xfrm>
            <a:custGeom>
              <a:avLst/>
              <a:gdLst/>
              <a:ahLst/>
              <a:cxnLst/>
              <a:rect l="0" t="0" r="0" b="0"/>
              <a:pathLst>
                <a:path w="839903" h="328934">
                  <a:moveTo>
                    <a:pt x="31238" y="245789"/>
                  </a:moveTo>
                  <a:lnTo>
                    <a:pt x="1929" y="280687"/>
                  </a:lnTo>
                  <a:lnTo>
                    <a:pt x="0" y="284262"/>
                  </a:lnTo>
                  <a:lnTo>
                    <a:pt x="1054" y="284306"/>
                  </a:lnTo>
                  <a:lnTo>
                    <a:pt x="62530" y="224940"/>
                  </a:lnTo>
                  <a:lnTo>
                    <a:pt x="118363" y="172307"/>
                  </a:lnTo>
                  <a:lnTo>
                    <a:pt x="174680" y="122969"/>
                  </a:lnTo>
                  <a:lnTo>
                    <a:pt x="211520" y="96053"/>
                  </a:lnTo>
                  <a:lnTo>
                    <a:pt x="266271" y="63489"/>
                  </a:lnTo>
                  <a:lnTo>
                    <a:pt x="326334" y="39054"/>
                  </a:lnTo>
                  <a:lnTo>
                    <a:pt x="374448" y="21635"/>
                  </a:lnTo>
                  <a:lnTo>
                    <a:pt x="428406" y="1600"/>
                  </a:lnTo>
                  <a:lnTo>
                    <a:pt x="451082" y="0"/>
                  </a:lnTo>
                  <a:lnTo>
                    <a:pt x="462042" y="1211"/>
                  </a:lnTo>
                  <a:lnTo>
                    <a:pt x="467010" y="4358"/>
                  </a:lnTo>
                  <a:lnTo>
                    <a:pt x="467982" y="8796"/>
                  </a:lnTo>
                  <a:lnTo>
                    <a:pt x="466289" y="14094"/>
                  </a:lnTo>
                  <a:lnTo>
                    <a:pt x="452730" y="32729"/>
                  </a:lnTo>
                  <a:lnTo>
                    <a:pt x="395366" y="82978"/>
                  </a:lnTo>
                  <a:lnTo>
                    <a:pt x="334185" y="123852"/>
                  </a:lnTo>
                  <a:lnTo>
                    <a:pt x="281464" y="173555"/>
                  </a:lnTo>
                  <a:lnTo>
                    <a:pt x="218321" y="228153"/>
                  </a:lnTo>
                  <a:lnTo>
                    <a:pt x="173377" y="272236"/>
                  </a:lnTo>
                  <a:lnTo>
                    <a:pt x="172790" y="275118"/>
                  </a:lnTo>
                  <a:lnTo>
                    <a:pt x="177079" y="274701"/>
                  </a:lnTo>
                  <a:lnTo>
                    <a:pt x="227998" y="251069"/>
                  </a:lnTo>
                  <a:lnTo>
                    <a:pt x="285757" y="211895"/>
                  </a:lnTo>
                  <a:lnTo>
                    <a:pt x="345948" y="181043"/>
                  </a:lnTo>
                  <a:lnTo>
                    <a:pt x="404949" y="140366"/>
                  </a:lnTo>
                  <a:lnTo>
                    <a:pt x="462506" y="106811"/>
                  </a:lnTo>
                  <a:lnTo>
                    <a:pt x="520625" y="82029"/>
                  </a:lnTo>
                  <a:lnTo>
                    <a:pt x="578002" y="54540"/>
                  </a:lnTo>
                  <a:lnTo>
                    <a:pt x="631268" y="35453"/>
                  </a:lnTo>
                  <a:lnTo>
                    <a:pt x="684636" y="21227"/>
                  </a:lnTo>
                  <a:lnTo>
                    <a:pt x="728775" y="16255"/>
                  </a:lnTo>
                  <a:lnTo>
                    <a:pt x="739588" y="19067"/>
                  </a:lnTo>
                  <a:lnTo>
                    <a:pt x="747966" y="24451"/>
                  </a:lnTo>
                  <a:lnTo>
                    <a:pt x="754721" y="31550"/>
                  </a:lnTo>
                  <a:lnTo>
                    <a:pt x="756886" y="38622"/>
                  </a:lnTo>
                  <a:lnTo>
                    <a:pt x="755989" y="45677"/>
                  </a:lnTo>
                  <a:lnTo>
                    <a:pt x="753051" y="52719"/>
                  </a:lnTo>
                  <a:lnTo>
                    <a:pt x="740428" y="63664"/>
                  </a:lnTo>
                  <a:lnTo>
                    <a:pt x="688626" y="99039"/>
                  </a:lnTo>
                  <a:lnTo>
                    <a:pt x="630801" y="133570"/>
                  </a:lnTo>
                  <a:lnTo>
                    <a:pt x="577916" y="161578"/>
                  </a:lnTo>
                  <a:lnTo>
                    <a:pt x="522408" y="189640"/>
                  </a:lnTo>
                  <a:lnTo>
                    <a:pt x="466385" y="217714"/>
                  </a:lnTo>
                  <a:lnTo>
                    <a:pt x="413376" y="245789"/>
                  </a:lnTo>
                  <a:lnTo>
                    <a:pt x="350486" y="279570"/>
                  </a:lnTo>
                  <a:lnTo>
                    <a:pt x="288610" y="319681"/>
                  </a:lnTo>
                  <a:lnTo>
                    <a:pt x="277816" y="328933"/>
                  </a:lnTo>
                  <a:lnTo>
                    <a:pt x="323810" y="303815"/>
                  </a:lnTo>
                  <a:lnTo>
                    <a:pt x="386797" y="255957"/>
                  </a:lnTo>
                  <a:lnTo>
                    <a:pt x="437083" y="222234"/>
                  </a:lnTo>
                  <a:lnTo>
                    <a:pt x="491470" y="187714"/>
                  </a:lnTo>
                  <a:lnTo>
                    <a:pt x="546736" y="151241"/>
                  </a:lnTo>
                  <a:lnTo>
                    <a:pt x="606960" y="115965"/>
                  </a:lnTo>
                  <a:lnTo>
                    <a:pt x="662508" y="86435"/>
                  </a:lnTo>
                  <a:lnTo>
                    <a:pt x="714549" y="63490"/>
                  </a:lnTo>
                  <a:lnTo>
                    <a:pt x="776822" y="46479"/>
                  </a:lnTo>
                  <a:lnTo>
                    <a:pt x="828941" y="31854"/>
                  </a:lnTo>
                  <a:lnTo>
                    <a:pt x="835611" y="32976"/>
                  </a:lnTo>
                  <a:lnTo>
                    <a:pt x="838888" y="37233"/>
                  </a:lnTo>
                  <a:lnTo>
                    <a:pt x="839902" y="43581"/>
                  </a:lnTo>
                  <a:lnTo>
                    <a:pt x="838239" y="50152"/>
                  </a:lnTo>
                  <a:lnTo>
                    <a:pt x="830152" y="63693"/>
                  </a:lnTo>
                  <a:lnTo>
                    <a:pt x="768662" y="114509"/>
                  </a:lnTo>
                  <a:lnTo>
                    <a:pt x="715646" y="150844"/>
                  </a:lnTo>
                  <a:lnTo>
                    <a:pt x="652425" y="193130"/>
                  </a:lnTo>
                  <a:lnTo>
                    <a:pt x="589249" y="235259"/>
                  </a:lnTo>
                  <a:lnTo>
                    <a:pt x="534410" y="274255"/>
                  </a:lnTo>
                  <a:lnTo>
                    <a:pt x="476438" y="308982"/>
                  </a:lnTo>
                  <a:lnTo>
                    <a:pt x="449758" y="320925"/>
                  </a:lnTo>
                  <a:lnTo>
                    <a:pt x="450631" y="319276"/>
                  </a:lnTo>
                  <a:lnTo>
                    <a:pt x="502426" y="275507"/>
                  </a:lnTo>
                  <a:lnTo>
                    <a:pt x="561567" y="231722"/>
                  </a:lnTo>
                  <a:lnTo>
                    <a:pt x="616752" y="195567"/>
                  </a:lnTo>
                  <a:lnTo>
                    <a:pt x="667731" y="165549"/>
                  </a:lnTo>
                  <a:lnTo>
                    <a:pt x="724336" y="127944"/>
                  </a:lnTo>
                  <a:lnTo>
                    <a:pt x="736647" y="11944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0" name="Group 119"/>
          <p:cNvGrpSpPr/>
          <p:nvPr/>
        </p:nvGrpSpPr>
        <p:grpSpPr>
          <a:xfrm>
            <a:off x="1558217" y="375590"/>
            <a:ext cx="575057" cy="277177"/>
            <a:chOff x="1558217" y="375590"/>
            <a:chExt cx="575057" cy="277177"/>
          </a:xfrm>
        </p:grpSpPr>
        <p:sp>
          <p:nvSpPr>
            <p:cNvPr id="115" name="Freeform 114"/>
            <p:cNvSpPr/>
            <p:nvPr/>
          </p:nvSpPr>
          <p:spPr>
            <a:xfrm>
              <a:off x="1663502" y="431668"/>
              <a:ext cx="31587" cy="210571"/>
            </a:xfrm>
            <a:custGeom>
              <a:avLst/>
              <a:gdLst/>
              <a:ahLst/>
              <a:cxnLst/>
              <a:rect l="0" t="0" r="0" b="0"/>
              <a:pathLst>
                <a:path w="31587" h="210571">
                  <a:moveTo>
                    <a:pt x="0" y="0"/>
                  </a:moveTo>
                  <a:lnTo>
                    <a:pt x="5589" y="58617"/>
                  </a:lnTo>
                  <a:lnTo>
                    <a:pt x="16789" y="112791"/>
                  </a:lnTo>
                  <a:lnTo>
                    <a:pt x="23333" y="165432"/>
                  </a:lnTo>
                  <a:lnTo>
                    <a:pt x="31586" y="2105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1558217" y="389554"/>
              <a:ext cx="263214" cy="63172"/>
            </a:xfrm>
            <a:custGeom>
              <a:avLst/>
              <a:gdLst/>
              <a:ahLst/>
              <a:cxnLst/>
              <a:rect l="0" t="0" r="0" b="0"/>
              <a:pathLst>
                <a:path w="263214" h="63172">
                  <a:moveTo>
                    <a:pt x="263213" y="0"/>
                  </a:moveTo>
                  <a:lnTo>
                    <a:pt x="204596" y="9065"/>
                  </a:lnTo>
                  <a:lnTo>
                    <a:pt x="147999" y="21788"/>
                  </a:lnTo>
                  <a:lnTo>
                    <a:pt x="94836" y="38701"/>
                  </a:lnTo>
                  <a:lnTo>
                    <a:pt x="32762" y="58500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1610860" y="621181"/>
              <a:ext cx="221099" cy="31586"/>
            </a:xfrm>
            <a:custGeom>
              <a:avLst/>
              <a:gdLst/>
              <a:ahLst/>
              <a:cxnLst/>
              <a:rect l="0" t="0" r="0" b="0"/>
              <a:pathLst>
                <a:path w="221099" h="31586">
                  <a:moveTo>
                    <a:pt x="221098" y="0"/>
                  </a:moveTo>
                  <a:lnTo>
                    <a:pt x="178406" y="3119"/>
                  </a:lnTo>
                  <a:lnTo>
                    <a:pt x="125578" y="14654"/>
                  </a:lnTo>
                  <a:lnTo>
                    <a:pt x="68392" y="20962"/>
                  </a:lnTo>
                  <a:lnTo>
                    <a:pt x="25208" y="29140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1968829" y="400082"/>
              <a:ext cx="31586" cy="189514"/>
            </a:xfrm>
            <a:custGeom>
              <a:avLst/>
              <a:gdLst/>
              <a:ahLst/>
              <a:cxnLst/>
              <a:rect l="0" t="0" r="0" b="0"/>
              <a:pathLst>
                <a:path w="31586" h="189514">
                  <a:moveTo>
                    <a:pt x="31585" y="189513"/>
                  </a:moveTo>
                  <a:lnTo>
                    <a:pt x="14797" y="126063"/>
                  </a:lnTo>
                  <a:lnTo>
                    <a:pt x="8252" y="67969"/>
                  </a:lnTo>
                  <a:lnTo>
                    <a:pt x="2445" y="3300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1874072" y="375590"/>
              <a:ext cx="259202" cy="256120"/>
            </a:xfrm>
            <a:custGeom>
              <a:avLst/>
              <a:gdLst/>
              <a:ahLst/>
              <a:cxnLst/>
              <a:rect l="0" t="0" r="0" b="0"/>
              <a:pathLst>
                <a:path w="259202" h="256120">
                  <a:moveTo>
                    <a:pt x="0" y="45549"/>
                  </a:moveTo>
                  <a:lnTo>
                    <a:pt x="17981" y="29908"/>
                  </a:lnTo>
                  <a:lnTo>
                    <a:pt x="74354" y="7112"/>
                  </a:lnTo>
                  <a:lnTo>
                    <a:pt x="95047" y="0"/>
                  </a:lnTo>
                  <a:lnTo>
                    <a:pt x="132017" y="598"/>
                  </a:lnTo>
                  <a:lnTo>
                    <a:pt x="184092" y="12450"/>
                  </a:lnTo>
                  <a:lnTo>
                    <a:pt x="219334" y="36108"/>
                  </a:lnTo>
                  <a:lnTo>
                    <a:pt x="248826" y="63312"/>
                  </a:lnTo>
                  <a:lnTo>
                    <a:pt x="256819" y="83470"/>
                  </a:lnTo>
                  <a:lnTo>
                    <a:pt x="259201" y="106856"/>
                  </a:lnTo>
                  <a:lnTo>
                    <a:pt x="256360" y="128949"/>
                  </a:lnTo>
                  <a:lnTo>
                    <a:pt x="242595" y="161117"/>
                  </a:lnTo>
                  <a:lnTo>
                    <a:pt x="223698" y="187286"/>
                  </a:lnTo>
                  <a:lnTo>
                    <a:pt x="167760" y="231364"/>
                  </a:lnTo>
                  <a:lnTo>
                    <a:pt x="143970" y="239268"/>
                  </a:lnTo>
                  <a:lnTo>
                    <a:pt x="86333" y="251994"/>
                  </a:lnTo>
                  <a:lnTo>
                    <a:pt x="52643" y="25611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6" name="Group 125"/>
          <p:cNvGrpSpPr/>
          <p:nvPr/>
        </p:nvGrpSpPr>
        <p:grpSpPr>
          <a:xfrm>
            <a:off x="6074943" y="1544864"/>
            <a:ext cx="561944" cy="413437"/>
            <a:chOff x="6074943" y="1544864"/>
            <a:chExt cx="561944" cy="413437"/>
          </a:xfrm>
        </p:grpSpPr>
        <p:sp>
          <p:nvSpPr>
            <p:cNvPr id="121" name="Freeform 120"/>
            <p:cNvSpPr/>
            <p:nvPr/>
          </p:nvSpPr>
          <p:spPr>
            <a:xfrm>
              <a:off x="6216276" y="1631917"/>
              <a:ext cx="16595" cy="263213"/>
            </a:xfrm>
            <a:custGeom>
              <a:avLst/>
              <a:gdLst/>
              <a:ahLst/>
              <a:cxnLst/>
              <a:rect l="0" t="0" r="0" b="0"/>
              <a:pathLst>
                <a:path w="16595" h="263213">
                  <a:moveTo>
                    <a:pt x="6066" y="0"/>
                  </a:moveTo>
                  <a:lnTo>
                    <a:pt x="0" y="33622"/>
                  </a:lnTo>
                  <a:lnTo>
                    <a:pt x="4521" y="88443"/>
                  </a:lnTo>
                  <a:lnTo>
                    <a:pt x="8727" y="138119"/>
                  </a:lnTo>
                  <a:lnTo>
                    <a:pt x="14263" y="186763"/>
                  </a:lnTo>
                  <a:lnTo>
                    <a:pt x="15904" y="227692"/>
                  </a:lnTo>
                  <a:lnTo>
                    <a:pt x="16594" y="2632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6074943" y="1579274"/>
              <a:ext cx="284270" cy="115815"/>
            </a:xfrm>
            <a:custGeom>
              <a:avLst/>
              <a:gdLst/>
              <a:ahLst/>
              <a:cxnLst/>
              <a:rect l="0" t="0" r="0" b="0"/>
              <a:pathLst>
                <a:path w="284270" h="115815">
                  <a:moveTo>
                    <a:pt x="284269" y="0"/>
                  </a:moveTo>
                  <a:lnTo>
                    <a:pt x="229224" y="19128"/>
                  </a:lnTo>
                  <a:lnTo>
                    <a:pt x="169757" y="44214"/>
                  </a:lnTo>
                  <a:lnTo>
                    <a:pt x="117024" y="67789"/>
                  </a:lnTo>
                  <a:lnTo>
                    <a:pt x="57734" y="91856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6106528" y="1863544"/>
              <a:ext cx="252685" cy="94757"/>
            </a:xfrm>
            <a:custGeom>
              <a:avLst/>
              <a:gdLst/>
              <a:ahLst/>
              <a:cxnLst/>
              <a:rect l="0" t="0" r="0" b="0"/>
              <a:pathLst>
                <a:path w="252685" h="94757">
                  <a:moveTo>
                    <a:pt x="252684" y="0"/>
                  </a:moveTo>
                  <a:lnTo>
                    <a:pt x="219063" y="2339"/>
                  </a:lnTo>
                  <a:lnTo>
                    <a:pt x="159277" y="23719"/>
                  </a:lnTo>
                  <a:lnTo>
                    <a:pt x="97129" y="50335"/>
                  </a:lnTo>
                  <a:lnTo>
                    <a:pt x="42426" y="77122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6453969" y="1600331"/>
              <a:ext cx="42115" cy="252685"/>
            </a:xfrm>
            <a:custGeom>
              <a:avLst/>
              <a:gdLst/>
              <a:ahLst/>
              <a:cxnLst/>
              <a:rect l="0" t="0" r="0" b="0"/>
              <a:pathLst>
                <a:path w="42115" h="252685">
                  <a:moveTo>
                    <a:pt x="42114" y="252684"/>
                  </a:moveTo>
                  <a:lnTo>
                    <a:pt x="27459" y="197543"/>
                  </a:lnTo>
                  <a:lnTo>
                    <a:pt x="21152" y="141750"/>
                  </a:lnTo>
                  <a:lnTo>
                    <a:pt x="12973" y="89481"/>
                  </a:lnTo>
                  <a:lnTo>
                    <a:pt x="5422" y="3470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6380269" y="1544864"/>
              <a:ext cx="256618" cy="371323"/>
            </a:xfrm>
            <a:custGeom>
              <a:avLst/>
              <a:gdLst/>
              <a:ahLst/>
              <a:cxnLst/>
              <a:rect l="0" t="0" r="0" b="0"/>
              <a:pathLst>
                <a:path w="256618" h="371323">
                  <a:moveTo>
                    <a:pt x="0" y="44939"/>
                  </a:moveTo>
                  <a:lnTo>
                    <a:pt x="5589" y="28171"/>
                  </a:lnTo>
                  <a:lnTo>
                    <a:pt x="17692" y="16819"/>
                  </a:lnTo>
                  <a:lnTo>
                    <a:pt x="59647" y="0"/>
                  </a:lnTo>
                  <a:lnTo>
                    <a:pt x="99301" y="168"/>
                  </a:lnTo>
                  <a:lnTo>
                    <a:pt x="135098" y="7627"/>
                  </a:lnTo>
                  <a:lnTo>
                    <a:pt x="189280" y="43838"/>
                  </a:lnTo>
                  <a:lnTo>
                    <a:pt x="225992" y="72797"/>
                  </a:lnTo>
                  <a:lnTo>
                    <a:pt x="242955" y="99597"/>
                  </a:lnTo>
                  <a:lnTo>
                    <a:pt x="255391" y="129764"/>
                  </a:lnTo>
                  <a:lnTo>
                    <a:pt x="256617" y="150489"/>
                  </a:lnTo>
                  <a:lnTo>
                    <a:pt x="247872" y="203569"/>
                  </a:lnTo>
                  <a:lnTo>
                    <a:pt x="226474" y="260803"/>
                  </a:lnTo>
                  <a:lnTo>
                    <a:pt x="192806" y="312401"/>
                  </a:lnTo>
                  <a:lnTo>
                    <a:pt x="155328" y="335464"/>
                  </a:lnTo>
                  <a:lnTo>
                    <a:pt x="117513" y="352248"/>
                  </a:lnTo>
                  <a:lnTo>
                    <a:pt x="54484" y="365257"/>
                  </a:lnTo>
                  <a:lnTo>
                    <a:pt x="21057" y="37132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27" name="Freeform 126"/>
          <p:cNvSpPr/>
          <p:nvPr/>
        </p:nvSpPr>
        <p:spPr>
          <a:xfrm>
            <a:off x="5692461" y="3049734"/>
            <a:ext cx="153079" cy="70197"/>
          </a:xfrm>
          <a:custGeom>
            <a:avLst/>
            <a:gdLst/>
            <a:ahLst/>
            <a:cxnLst/>
            <a:rect l="0" t="0" r="0" b="0"/>
            <a:pathLst>
              <a:path w="153079" h="70197">
                <a:moveTo>
                  <a:pt x="150855" y="14058"/>
                </a:moveTo>
                <a:lnTo>
                  <a:pt x="124468" y="29699"/>
                </a:lnTo>
                <a:lnTo>
                  <a:pt x="67542" y="48902"/>
                </a:lnTo>
                <a:lnTo>
                  <a:pt x="14105" y="66668"/>
                </a:lnTo>
                <a:lnTo>
                  <a:pt x="3536" y="70188"/>
                </a:lnTo>
                <a:lnTo>
                  <a:pt x="0" y="70196"/>
                </a:lnTo>
                <a:lnTo>
                  <a:pt x="1152" y="67861"/>
                </a:lnTo>
                <a:lnTo>
                  <a:pt x="5429" y="63965"/>
                </a:lnTo>
                <a:lnTo>
                  <a:pt x="58669" y="42626"/>
                </a:lnTo>
                <a:lnTo>
                  <a:pt x="112758" y="16972"/>
                </a:lnTo>
                <a:lnTo>
                  <a:pt x="148925" y="1923"/>
                </a:lnTo>
                <a:lnTo>
                  <a:pt x="153078" y="1289"/>
                </a:lnTo>
                <a:lnTo>
                  <a:pt x="152337" y="3206"/>
                </a:lnTo>
                <a:lnTo>
                  <a:pt x="148334" y="6823"/>
                </a:lnTo>
                <a:lnTo>
                  <a:pt x="88002" y="28077"/>
                </a:lnTo>
                <a:lnTo>
                  <a:pt x="31964" y="42522"/>
                </a:lnTo>
                <a:lnTo>
                  <a:pt x="13786" y="43086"/>
                </a:lnTo>
                <a:lnTo>
                  <a:pt x="13852" y="41599"/>
                </a:lnTo>
                <a:lnTo>
                  <a:pt x="67852" y="20841"/>
                </a:lnTo>
                <a:lnTo>
                  <a:pt x="129905" y="0"/>
                </a:lnTo>
                <a:lnTo>
                  <a:pt x="134549" y="7"/>
                </a:lnTo>
                <a:lnTo>
                  <a:pt x="135305" y="2351"/>
                </a:lnTo>
                <a:lnTo>
                  <a:pt x="133469" y="6254"/>
                </a:lnTo>
                <a:lnTo>
                  <a:pt x="114118" y="22924"/>
                </a:lnTo>
                <a:lnTo>
                  <a:pt x="87684" y="35115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8" name="Freeform 127"/>
          <p:cNvSpPr/>
          <p:nvPr/>
        </p:nvSpPr>
        <p:spPr>
          <a:xfrm>
            <a:off x="4611482" y="2221513"/>
            <a:ext cx="1747731" cy="2057924"/>
          </a:xfrm>
          <a:custGeom>
            <a:avLst/>
            <a:gdLst/>
            <a:ahLst/>
            <a:cxnLst/>
            <a:rect l="0" t="0" r="0" b="0"/>
            <a:pathLst>
              <a:path w="1747731" h="2057924">
                <a:moveTo>
                  <a:pt x="1747730" y="0"/>
                </a:moveTo>
                <a:lnTo>
                  <a:pt x="1720219" y="53874"/>
                </a:lnTo>
                <a:lnTo>
                  <a:pt x="1698647" y="115921"/>
                </a:lnTo>
                <a:lnTo>
                  <a:pt x="1681056" y="168470"/>
                </a:lnTo>
                <a:lnTo>
                  <a:pt x="1663503" y="229433"/>
                </a:lnTo>
                <a:lnTo>
                  <a:pt x="1645955" y="283980"/>
                </a:lnTo>
                <a:lnTo>
                  <a:pt x="1635036" y="329446"/>
                </a:lnTo>
                <a:lnTo>
                  <a:pt x="1623922" y="388571"/>
                </a:lnTo>
                <a:lnTo>
                  <a:pt x="1607222" y="442067"/>
                </a:lnTo>
                <a:lnTo>
                  <a:pt x="1593287" y="492690"/>
                </a:lnTo>
                <a:lnTo>
                  <a:pt x="1575762" y="556109"/>
                </a:lnTo>
                <a:lnTo>
                  <a:pt x="1562896" y="615390"/>
                </a:lnTo>
                <a:lnTo>
                  <a:pt x="1556022" y="670253"/>
                </a:lnTo>
                <a:lnTo>
                  <a:pt x="1540381" y="733231"/>
                </a:lnTo>
                <a:lnTo>
                  <a:pt x="1523084" y="794730"/>
                </a:lnTo>
                <a:lnTo>
                  <a:pt x="1505570" y="855212"/>
                </a:lnTo>
                <a:lnTo>
                  <a:pt x="1488027" y="914909"/>
                </a:lnTo>
                <a:lnTo>
                  <a:pt x="1470480" y="974070"/>
                </a:lnTo>
                <a:lnTo>
                  <a:pt x="1452932" y="1034243"/>
                </a:lnTo>
                <a:lnTo>
                  <a:pt x="1435385" y="1093900"/>
                </a:lnTo>
                <a:lnTo>
                  <a:pt x="1417837" y="1147466"/>
                </a:lnTo>
                <a:lnTo>
                  <a:pt x="1400290" y="1203349"/>
                </a:lnTo>
                <a:lnTo>
                  <a:pt x="1382742" y="1262441"/>
                </a:lnTo>
                <a:lnTo>
                  <a:pt x="1359605" y="1315933"/>
                </a:lnTo>
                <a:lnTo>
                  <a:pt x="1337769" y="1371807"/>
                </a:lnTo>
                <a:lnTo>
                  <a:pt x="1317620" y="1425469"/>
                </a:lnTo>
                <a:lnTo>
                  <a:pt x="1287339" y="1483674"/>
                </a:lnTo>
                <a:lnTo>
                  <a:pt x="1266136" y="1544285"/>
                </a:lnTo>
                <a:lnTo>
                  <a:pt x="1240366" y="1599883"/>
                </a:lnTo>
                <a:lnTo>
                  <a:pt x="1218385" y="1656034"/>
                </a:lnTo>
                <a:lnTo>
                  <a:pt x="1186995" y="1715161"/>
                </a:lnTo>
                <a:lnTo>
                  <a:pt x="1160130" y="1768658"/>
                </a:lnTo>
                <a:lnTo>
                  <a:pt x="1134051" y="1831947"/>
                </a:lnTo>
                <a:lnTo>
                  <a:pt x="1103488" y="1895128"/>
                </a:lnTo>
                <a:lnTo>
                  <a:pt x="1081514" y="1944652"/>
                </a:lnTo>
                <a:lnTo>
                  <a:pt x="1065632" y="1971024"/>
                </a:lnTo>
                <a:lnTo>
                  <a:pt x="1058530" y="1992031"/>
                </a:lnTo>
                <a:lnTo>
                  <a:pt x="1048008" y="2051721"/>
                </a:lnTo>
                <a:lnTo>
                  <a:pt x="1043773" y="2056846"/>
                </a:lnTo>
                <a:lnTo>
                  <a:pt x="1038609" y="2057923"/>
                </a:lnTo>
                <a:lnTo>
                  <a:pt x="1032828" y="2056301"/>
                </a:lnTo>
                <a:lnTo>
                  <a:pt x="1006737" y="2036887"/>
                </a:lnTo>
                <a:lnTo>
                  <a:pt x="987194" y="2016160"/>
                </a:lnTo>
                <a:lnTo>
                  <a:pt x="946905" y="1958914"/>
                </a:lnTo>
                <a:lnTo>
                  <a:pt x="905392" y="1904787"/>
                </a:lnTo>
                <a:lnTo>
                  <a:pt x="863331" y="1850744"/>
                </a:lnTo>
                <a:lnTo>
                  <a:pt x="821222" y="1789645"/>
                </a:lnTo>
                <a:lnTo>
                  <a:pt x="779108" y="1726656"/>
                </a:lnTo>
                <a:lnTo>
                  <a:pt x="740114" y="1671834"/>
                </a:lnTo>
                <a:lnTo>
                  <a:pt x="724270" y="1644914"/>
                </a:lnTo>
                <a:lnTo>
                  <a:pt x="687279" y="1589095"/>
                </a:lnTo>
                <a:lnTo>
                  <a:pt x="671571" y="1561127"/>
                </a:lnTo>
                <a:lnTo>
                  <a:pt x="634631" y="1504906"/>
                </a:lnTo>
                <a:lnTo>
                  <a:pt x="618927" y="1476910"/>
                </a:lnTo>
                <a:lnTo>
                  <a:pt x="581988" y="1429012"/>
                </a:lnTo>
                <a:lnTo>
                  <a:pt x="566284" y="1402561"/>
                </a:lnTo>
                <a:lnTo>
                  <a:pt x="512299" y="1343057"/>
                </a:lnTo>
                <a:lnTo>
                  <a:pt x="470265" y="1284073"/>
                </a:lnTo>
                <a:lnTo>
                  <a:pt x="428158" y="1221270"/>
                </a:lnTo>
                <a:lnTo>
                  <a:pt x="386044" y="1165367"/>
                </a:lnTo>
                <a:lnTo>
                  <a:pt x="343931" y="1106372"/>
                </a:lnTo>
                <a:lnTo>
                  <a:pt x="297917" y="1049987"/>
                </a:lnTo>
                <a:lnTo>
                  <a:pt x="262561" y="989427"/>
                </a:lnTo>
                <a:lnTo>
                  <a:pt x="221041" y="934819"/>
                </a:lnTo>
                <a:lnTo>
                  <a:pt x="171962" y="872272"/>
                </a:lnTo>
                <a:lnTo>
                  <a:pt x="115813" y="810906"/>
                </a:lnTo>
                <a:lnTo>
                  <a:pt x="66680" y="752508"/>
                </a:lnTo>
                <a:lnTo>
                  <a:pt x="18717" y="693580"/>
                </a:lnTo>
                <a:lnTo>
                  <a:pt x="0" y="652766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41" name="Group 140"/>
          <p:cNvGrpSpPr/>
          <p:nvPr/>
        </p:nvGrpSpPr>
        <p:grpSpPr>
          <a:xfrm>
            <a:off x="1559354" y="1726673"/>
            <a:ext cx="1587519" cy="421141"/>
            <a:chOff x="1559354" y="1726673"/>
            <a:chExt cx="1587519" cy="421141"/>
          </a:xfrm>
        </p:grpSpPr>
        <p:sp>
          <p:nvSpPr>
            <p:cNvPr id="129" name="Freeform 128"/>
            <p:cNvSpPr/>
            <p:nvPr/>
          </p:nvSpPr>
          <p:spPr>
            <a:xfrm>
              <a:off x="1559354" y="1821430"/>
              <a:ext cx="93621" cy="315856"/>
            </a:xfrm>
            <a:custGeom>
              <a:avLst/>
              <a:gdLst/>
              <a:ahLst/>
              <a:cxnLst/>
              <a:rect l="0" t="0" r="0" b="0"/>
              <a:pathLst>
                <a:path w="93621" h="315856">
                  <a:moveTo>
                    <a:pt x="83091" y="0"/>
                  </a:moveTo>
                  <a:lnTo>
                    <a:pt x="48344" y="37086"/>
                  </a:lnTo>
                  <a:lnTo>
                    <a:pt x="16533" y="96409"/>
                  </a:lnTo>
                  <a:lnTo>
                    <a:pt x="4619" y="134890"/>
                  </a:lnTo>
                  <a:lnTo>
                    <a:pt x="0" y="189815"/>
                  </a:lnTo>
                  <a:lnTo>
                    <a:pt x="2320" y="228597"/>
                  </a:lnTo>
                  <a:lnTo>
                    <a:pt x="8588" y="250167"/>
                  </a:lnTo>
                  <a:lnTo>
                    <a:pt x="31676" y="283079"/>
                  </a:lnTo>
                  <a:lnTo>
                    <a:pt x="46202" y="296608"/>
                  </a:lnTo>
                  <a:lnTo>
                    <a:pt x="77884" y="311706"/>
                  </a:lnTo>
                  <a:lnTo>
                    <a:pt x="93620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1695088" y="1850651"/>
              <a:ext cx="221099" cy="244521"/>
            </a:xfrm>
            <a:custGeom>
              <a:avLst/>
              <a:gdLst/>
              <a:ahLst/>
              <a:cxnLst/>
              <a:rect l="0" t="0" r="0" b="0"/>
              <a:pathLst>
                <a:path w="221099" h="244521">
                  <a:moveTo>
                    <a:pt x="0" y="244520"/>
                  </a:moveTo>
                  <a:lnTo>
                    <a:pt x="0" y="185903"/>
                  </a:lnTo>
                  <a:lnTo>
                    <a:pt x="8333" y="126186"/>
                  </a:lnTo>
                  <a:lnTo>
                    <a:pt x="11892" y="100680"/>
                  </a:lnTo>
                  <a:lnTo>
                    <a:pt x="21273" y="77646"/>
                  </a:lnTo>
                  <a:lnTo>
                    <a:pt x="27050" y="72439"/>
                  </a:lnTo>
                  <a:lnTo>
                    <a:pt x="33241" y="71308"/>
                  </a:lnTo>
                  <a:lnTo>
                    <a:pt x="39708" y="72893"/>
                  </a:lnTo>
                  <a:lnTo>
                    <a:pt x="45189" y="77459"/>
                  </a:lnTo>
                  <a:lnTo>
                    <a:pt x="58493" y="100654"/>
                  </a:lnTo>
                  <a:lnTo>
                    <a:pt x="76588" y="136813"/>
                  </a:lnTo>
                  <a:lnTo>
                    <a:pt x="82644" y="144639"/>
                  </a:lnTo>
                  <a:lnTo>
                    <a:pt x="89021" y="147517"/>
                  </a:lnTo>
                  <a:lnTo>
                    <a:pt x="95612" y="147096"/>
                  </a:lnTo>
                  <a:lnTo>
                    <a:pt x="102346" y="144476"/>
                  </a:lnTo>
                  <a:lnTo>
                    <a:pt x="112947" y="132205"/>
                  </a:lnTo>
                  <a:lnTo>
                    <a:pt x="136618" y="75446"/>
                  </a:lnTo>
                  <a:lnTo>
                    <a:pt x="166238" y="12838"/>
                  </a:lnTo>
                  <a:lnTo>
                    <a:pt x="170487" y="2328"/>
                  </a:lnTo>
                  <a:lnTo>
                    <a:pt x="173319" y="0"/>
                  </a:lnTo>
                  <a:lnTo>
                    <a:pt x="175208" y="3128"/>
                  </a:lnTo>
                  <a:lnTo>
                    <a:pt x="193417" y="66196"/>
                  </a:lnTo>
                  <a:lnTo>
                    <a:pt x="205968" y="124591"/>
                  </a:lnTo>
                  <a:lnTo>
                    <a:pt x="209206" y="174020"/>
                  </a:lnTo>
                  <a:lnTo>
                    <a:pt x="211335" y="214142"/>
                  </a:lnTo>
                  <a:lnTo>
                    <a:pt x="221098" y="23399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1956968" y="2003777"/>
              <a:ext cx="131615" cy="133302"/>
            </a:xfrm>
            <a:custGeom>
              <a:avLst/>
              <a:gdLst/>
              <a:ahLst/>
              <a:cxnLst/>
              <a:rect l="0" t="0" r="0" b="0"/>
              <a:pathLst>
                <a:path w="131615" h="133302">
                  <a:moveTo>
                    <a:pt x="53975" y="7166"/>
                  </a:moveTo>
                  <a:lnTo>
                    <a:pt x="4476" y="62253"/>
                  </a:lnTo>
                  <a:lnTo>
                    <a:pt x="0" y="85071"/>
                  </a:lnTo>
                  <a:lnTo>
                    <a:pt x="444" y="97707"/>
                  </a:lnTo>
                  <a:lnTo>
                    <a:pt x="4250" y="108471"/>
                  </a:lnTo>
                  <a:lnTo>
                    <a:pt x="17837" y="126669"/>
                  </a:lnTo>
                  <a:lnTo>
                    <a:pt x="26373" y="131288"/>
                  </a:lnTo>
                  <a:lnTo>
                    <a:pt x="45217" y="133301"/>
                  </a:lnTo>
                  <a:lnTo>
                    <a:pt x="75556" y="127857"/>
                  </a:lnTo>
                  <a:lnTo>
                    <a:pt x="101183" y="113246"/>
                  </a:lnTo>
                  <a:lnTo>
                    <a:pt x="113171" y="97596"/>
                  </a:lnTo>
                  <a:lnTo>
                    <a:pt x="130398" y="58954"/>
                  </a:lnTo>
                  <a:lnTo>
                    <a:pt x="131614" y="38371"/>
                  </a:lnTo>
                  <a:lnTo>
                    <a:pt x="130301" y="27970"/>
                  </a:lnTo>
                  <a:lnTo>
                    <a:pt x="125916" y="19865"/>
                  </a:lnTo>
                  <a:lnTo>
                    <a:pt x="111685" y="7741"/>
                  </a:lnTo>
                  <a:lnTo>
                    <a:pt x="90542" y="1572"/>
                  </a:lnTo>
                  <a:lnTo>
                    <a:pt x="69057" y="0"/>
                  </a:lnTo>
                  <a:lnTo>
                    <a:pt x="43446" y="716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2148680" y="1989886"/>
              <a:ext cx="97807" cy="142110"/>
            </a:xfrm>
            <a:custGeom>
              <a:avLst/>
              <a:gdLst/>
              <a:ahLst/>
              <a:cxnLst/>
              <a:rect l="0" t="0" r="0" b="0"/>
              <a:pathLst>
                <a:path w="97807" h="142110">
                  <a:moveTo>
                    <a:pt x="20190" y="10528"/>
                  </a:moveTo>
                  <a:lnTo>
                    <a:pt x="9012" y="27296"/>
                  </a:lnTo>
                  <a:lnTo>
                    <a:pt x="2060" y="60080"/>
                  </a:lnTo>
                  <a:lnTo>
                    <a:pt x="0" y="99429"/>
                  </a:lnTo>
                  <a:lnTo>
                    <a:pt x="5758" y="120620"/>
                  </a:lnTo>
                  <a:lnTo>
                    <a:pt x="10568" y="129546"/>
                  </a:lnTo>
                  <a:lnTo>
                    <a:pt x="18455" y="135497"/>
                  </a:lnTo>
                  <a:lnTo>
                    <a:pt x="39696" y="142109"/>
                  </a:lnTo>
                  <a:lnTo>
                    <a:pt x="49572" y="141532"/>
                  </a:lnTo>
                  <a:lnTo>
                    <a:pt x="66784" y="134653"/>
                  </a:lnTo>
                  <a:lnTo>
                    <a:pt x="79113" y="120677"/>
                  </a:lnTo>
                  <a:lnTo>
                    <a:pt x="96560" y="83108"/>
                  </a:lnTo>
                  <a:lnTo>
                    <a:pt x="97806" y="59554"/>
                  </a:lnTo>
                  <a:lnTo>
                    <a:pt x="9389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2328390" y="2000276"/>
              <a:ext cx="114222" cy="96345"/>
            </a:xfrm>
            <a:custGeom>
              <a:avLst/>
              <a:gdLst/>
              <a:ahLst/>
              <a:cxnLst/>
              <a:rect l="0" t="0" r="0" b="0"/>
              <a:pathLst>
                <a:path w="114222" h="96345">
                  <a:moveTo>
                    <a:pt x="19464" y="42252"/>
                  </a:moveTo>
                  <a:lnTo>
                    <a:pt x="11131" y="79730"/>
                  </a:lnTo>
                  <a:lnTo>
                    <a:pt x="10399" y="91804"/>
                  </a:lnTo>
                  <a:lnTo>
                    <a:pt x="8742" y="96344"/>
                  </a:lnTo>
                  <a:lnTo>
                    <a:pt x="6467" y="95860"/>
                  </a:lnTo>
                  <a:lnTo>
                    <a:pt x="3781" y="92029"/>
                  </a:lnTo>
                  <a:lnTo>
                    <a:pt x="0" y="64280"/>
                  </a:lnTo>
                  <a:lnTo>
                    <a:pt x="4468" y="32011"/>
                  </a:lnTo>
                  <a:lnTo>
                    <a:pt x="16309" y="13914"/>
                  </a:lnTo>
                  <a:lnTo>
                    <a:pt x="24380" y="5813"/>
                  </a:lnTo>
                  <a:lnTo>
                    <a:pt x="33270" y="1581"/>
                  </a:lnTo>
                  <a:lnTo>
                    <a:pt x="52506" y="0"/>
                  </a:lnTo>
                  <a:lnTo>
                    <a:pt x="69635" y="6316"/>
                  </a:lnTo>
                  <a:lnTo>
                    <a:pt x="77478" y="11275"/>
                  </a:lnTo>
                  <a:lnTo>
                    <a:pt x="89312" y="26145"/>
                  </a:lnTo>
                  <a:lnTo>
                    <a:pt x="109035" y="72150"/>
                  </a:lnTo>
                  <a:lnTo>
                    <a:pt x="114221" y="9489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2568953" y="1853015"/>
              <a:ext cx="10529" cy="252685"/>
            </a:xfrm>
            <a:custGeom>
              <a:avLst/>
              <a:gdLst/>
              <a:ahLst/>
              <a:cxnLst/>
              <a:rect l="0" t="0" r="0" b="0"/>
              <a:pathLst>
                <a:path w="10529" h="252685">
                  <a:moveTo>
                    <a:pt x="0" y="0"/>
                  </a:moveTo>
                  <a:lnTo>
                    <a:pt x="0" y="58617"/>
                  </a:lnTo>
                  <a:lnTo>
                    <a:pt x="0" y="113961"/>
                  </a:lnTo>
                  <a:lnTo>
                    <a:pt x="0" y="176886"/>
                  </a:lnTo>
                  <a:lnTo>
                    <a:pt x="7236" y="236983"/>
                  </a:lnTo>
                  <a:lnTo>
                    <a:pt x="10528" y="2526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2495253" y="1926715"/>
              <a:ext cx="147401" cy="31586"/>
            </a:xfrm>
            <a:custGeom>
              <a:avLst/>
              <a:gdLst/>
              <a:ahLst/>
              <a:cxnLst/>
              <a:rect l="0" t="0" r="0" b="0"/>
              <a:pathLst>
                <a:path w="147401" h="31586">
                  <a:moveTo>
                    <a:pt x="147400" y="0"/>
                  </a:moveTo>
                  <a:lnTo>
                    <a:pt x="119843" y="7235"/>
                  </a:lnTo>
                  <a:lnTo>
                    <a:pt x="66740" y="12997"/>
                  </a:lnTo>
                  <a:lnTo>
                    <a:pt x="9672" y="28682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2660837" y="1957751"/>
              <a:ext cx="150272" cy="105955"/>
            </a:xfrm>
            <a:custGeom>
              <a:avLst/>
              <a:gdLst/>
              <a:ahLst/>
              <a:cxnLst/>
              <a:rect l="0" t="0" r="0" b="0"/>
              <a:pathLst>
                <a:path w="150272" h="105955">
                  <a:moveTo>
                    <a:pt x="76572" y="21606"/>
                  </a:moveTo>
                  <a:lnTo>
                    <a:pt x="70983" y="4839"/>
                  </a:lnTo>
                  <a:lnTo>
                    <a:pt x="64657" y="1069"/>
                  </a:lnTo>
                  <a:lnTo>
                    <a:pt x="45150" y="0"/>
                  </a:lnTo>
                  <a:lnTo>
                    <a:pt x="27122" y="6544"/>
                  </a:lnTo>
                  <a:lnTo>
                    <a:pt x="19039" y="11565"/>
                  </a:lnTo>
                  <a:lnTo>
                    <a:pt x="6938" y="29622"/>
                  </a:lnTo>
                  <a:lnTo>
                    <a:pt x="0" y="52075"/>
                  </a:lnTo>
                  <a:lnTo>
                    <a:pt x="816" y="73752"/>
                  </a:lnTo>
                  <a:lnTo>
                    <a:pt x="8197" y="91965"/>
                  </a:lnTo>
                  <a:lnTo>
                    <a:pt x="13442" y="100098"/>
                  </a:lnTo>
                  <a:lnTo>
                    <a:pt x="20447" y="104350"/>
                  </a:lnTo>
                  <a:lnTo>
                    <a:pt x="37589" y="105954"/>
                  </a:lnTo>
                  <a:lnTo>
                    <a:pt x="45904" y="102405"/>
                  </a:lnTo>
                  <a:lnTo>
                    <a:pt x="61382" y="89102"/>
                  </a:lnTo>
                  <a:lnTo>
                    <a:pt x="77660" y="61882"/>
                  </a:lnTo>
                  <a:lnTo>
                    <a:pt x="81977" y="58985"/>
                  </a:lnTo>
                  <a:lnTo>
                    <a:pt x="86024" y="60563"/>
                  </a:lnTo>
                  <a:lnTo>
                    <a:pt x="106515" y="82724"/>
                  </a:lnTo>
                  <a:lnTo>
                    <a:pt x="122635" y="89714"/>
                  </a:lnTo>
                  <a:lnTo>
                    <a:pt x="150271" y="9530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2858162" y="1968829"/>
              <a:ext cx="5590" cy="105286"/>
            </a:xfrm>
            <a:custGeom>
              <a:avLst/>
              <a:gdLst/>
              <a:ahLst/>
              <a:cxnLst/>
              <a:rect l="0" t="0" r="0" b="0"/>
              <a:pathLst>
                <a:path w="5590" h="105286">
                  <a:moveTo>
                    <a:pt x="5589" y="0"/>
                  </a:moveTo>
                  <a:lnTo>
                    <a:pt x="0" y="16767"/>
                  </a:lnTo>
                  <a:lnTo>
                    <a:pt x="375" y="34358"/>
                  </a:lnTo>
                  <a:lnTo>
                    <a:pt x="5131" y="93974"/>
                  </a:lnTo>
                  <a:lnTo>
                    <a:pt x="5589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2863751" y="1863544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2939219" y="1910771"/>
              <a:ext cx="92989" cy="121230"/>
            </a:xfrm>
            <a:custGeom>
              <a:avLst/>
              <a:gdLst/>
              <a:ahLst/>
              <a:cxnLst/>
              <a:rect l="0" t="0" r="0" b="0"/>
              <a:pathLst>
                <a:path w="92989" h="121230">
                  <a:moveTo>
                    <a:pt x="8760" y="47529"/>
                  </a:moveTo>
                  <a:lnTo>
                    <a:pt x="11879" y="90221"/>
                  </a:lnTo>
                  <a:lnTo>
                    <a:pt x="14826" y="103938"/>
                  </a:lnTo>
                  <a:lnTo>
                    <a:pt x="12236" y="98336"/>
                  </a:lnTo>
                  <a:lnTo>
                    <a:pt x="2211" y="64974"/>
                  </a:lnTo>
                  <a:lnTo>
                    <a:pt x="0" y="40854"/>
                  </a:lnTo>
                  <a:lnTo>
                    <a:pt x="5257" y="20776"/>
                  </a:lnTo>
                  <a:lnTo>
                    <a:pt x="9934" y="12146"/>
                  </a:lnTo>
                  <a:lnTo>
                    <a:pt x="17732" y="6393"/>
                  </a:lnTo>
                  <a:lnTo>
                    <a:pt x="38874" y="0"/>
                  </a:lnTo>
                  <a:lnTo>
                    <a:pt x="48723" y="1805"/>
                  </a:lnTo>
                  <a:lnTo>
                    <a:pt x="65906" y="13169"/>
                  </a:lnTo>
                  <a:lnTo>
                    <a:pt x="78222" y="33038"/>
                  </a:lnTo>
                  <a:lnTo>
                    <a:pt x="86425" y="57466"/>
                  </a:lnTo>
                  <a:lnTo>
                    <a:pt x="91691" y="101918"/>
                  </a:lnTo>
                  <a:lnTo>
                    <a:pt x="92988" y="1212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3032207" y="1726673"/>
              <a:ext cx="114666" cy="421141"/>
            </a:xfrm>
            <a:custGeom>
              <a:avLst/>
              <a:gdLst/>
              <a:ahLst/>
              <a:cxnLst/>
              <a:rect l="0" t="0" r="0" b="0"/>
              <a:pathLst>
                <a:path w="114666" h="421141">
                  <a:moveTo>
                    <a:pt x="0" y="0"/>
                  </a:moveTo>
                  <a:lnTo>
                    <a:pt x="5589" y="16768"/>
                  </a:lnTo>
                  <a:lnTo>
                    <a:pt x="20811" y="31239"/>
                  </a:lnTo>
                  <a:lnTo>
                    <a:pt x="49450" y="55660"/>
                  </a:lnTo>
                  <a:lnTo>
                    <a:pt x="69634" y="85122"/>
                  </a:lnTo>
                  <a:lnTo>
                    <a:pt x="86143" y="112959"/>
                  </a:lnTo>
                  <a:lnTo>
                    <a:pt x="97947" y="130923"/>
                  </a:lnTo>
                  <a:lnTo>
                    <a:pt x="110000" y="167344"/>
                  </a:lnTo>
                  <a:lnTo>
                    <a:pt x="114665" y="221572"/>
                  </a:lnTo>
                  <a:lnTo>
                    <a:pt x="109997" y="277344"/>
                  </a:lnTo>
                  <a:lnTo>
                    <a:pt x="96640" y="325016"/>
                  </a:lnTo>
                  <a:lnTo>
                    <a:pt x="66004" y="378846"/>
                  </a:lnTo>
                  <a:lnTo>
                    <a:pt x="21057" y="4211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1379233" y="484310"/>
            <a:ext cx="94757" cy="21058"/>
          </a:xfrm>
          <a:custGeom>
            <a:avLst/>
            <a:gdLst/>
            <a:ahLst/>
            <a:cxnLst/>
            <a:rect l="0" t="0" r="0" b="0"/>
            <a:pathLst>
              <a:path w="94757" h="21058">
                <a:moveTo>
                  <a:pt x="94756" y="0"/>
                </a:moveTo>
                <a:lnTo>
                  <a:pt x="85888" y="2867"/>
                </a:lnTo>
                <a:lnTo>
                  <a:pt x="76901" y="5009"/>
                </a:lnTo>
                <a:lnTo>
                  <a:pt x="66915" y="6617"/>
                </a:lnTo>
                <a:lnTo>
                  <a:pt x="56180" y="8002"/>
                </a:lnTo>
                <a:lnTo>
                  <a:pt x="44040" y="9881"/>
                </a:lnTo>
                <a:lnTo>
                  <a:pt x="27189" y="13541"/>
                </a:lnTo>
                <a:lnTo>
                  <a:pt x="0" y="21057"/>
                </a:lnTo>
              </a:path>
            </a:pathLst>
          </a:custGeom>
          <a:ln w="38100" cap="flat" cmpd="sng" algn="ctr">
            <a:solidFill>
              <a:srgbClr val="80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" name="Group 9"/>
          <p:cNvGrpSpPr/>
          <p:nvPr/>
        </p:nvGrpSpPr>
        <p:grpSpPr>
          <a:xfrm>
            <a:off x="1726673" y="243014"/>
            <a:ext cx="1410820" cy="479003"/>
            <a:chOff x="1726673" y="243014"/>
            <a:chExt cx="1410820" cy="479003"/>
          </a:xfrm>
        </p:grpSpPr>
        <p:sp>
          <p:nvSpPr>
            <p:cNvPr id="3" name="Freeform 2"/>
            <p:cNvSpPr/>
            <p:nvPr/>
          </p:nvSpPr>
          <p:spPr>
            <a:xfrm>
              <a:off x="1905657" y="305326"/>
              <a:ext cx="31587" cy="336913"/>
            </a:xfrm>
            <a:custGeom>
              <a:avLst/>
              <a:gdLst/>
              <a:ahLst/>
              <a:cxnLst/>
              <a:rect l="0" t="0" r="0" b="0"/>
              <a:pathLst>
                <a:path w="31587" h="336913">
                  <a:moveTo>
                    <a:pt x="1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5" y="43069"/>
                  </a:lnTo>
                  <a:lnTo>
                    <a:pt x="178" y="57925"/>
                  </a:lnTo>
                  <a:lnTo>
                    <a:pt x="826" y="72453"/>
                  </a:lnTo>
                  <a:lnTo>
                    <a:pt x="2075" y="86276"/>
                  </a:lnTo>
                  <a:lnTo>
                    <a:pt x="3728" y="99660"/>
                  </a:lnTo>
                  <a:lnTo>
                    <a:pt x="5376" y="113320"/>
                  </a:lnTo>
                  <a:lnTo>
                    <a:pt x="6783" y="127649"/>
                  </a:lnTo>
                  <a:lnTo>
                    <a:pt x="8049" y="142392"/>
                  </a:lnTo>
                  <a:lnTo>
                    <a:pt x="9505" y="156842"/>
                  </a:lnTo>
                  <a:lnTo>
                    <a:pt x="11332" y="170607"/>
                  </a:lnTo>
                  <a:lnTo>
                    <a:pt x="13390" y="183783"/>
                  </a:lnTo>
                  <a:lnTo>
                    <a:pt x="15317" y="196771"/>
                  </a:lnTo>
                  <a:lnTo>
                    <a:pt x="16911" y="209840"/>
                  </a:lnTo>
                  <a:lnTo>
                    <a:pt x="18134" y="223092"/>
                  </a:lnTo>
                  <a:lnTo>
                    <a:pt x="19029" y="236535"/>
                  </a:lnTo>
                  <a:lnTo>
                    <a:pt x="19671" y="250137"/>
                  </a:lnTo>
                  <a:lnTo>
                    <a:pt x="20288" y="263697"/>
                  </a:lnTo>
                  <a:lnTo>
                    <a:pt x="21243" y="276874"/>
                  </a:lnTo>
                  <a:lnTo>
                    <a:pt x="22700" y="289499"/>
                  </a:lnTo>
                  <a:lnTo>
                    <a:pt x="24503" y="301134"/>
                  </a:lnTo>
                  <a:lnTo>
                    <a:pt x="26441" y="312129"/>
                  </a:lnTo>
                  <a:lnTo>
                    <a:pt x="28686" y="323448"/>
                  </a:lnTo>
                  <a:lnTo>
                    <a:pt x="31586" y="33691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726673" y="243014"/>
              <a:ext cx="449811" cy="447595"/>
            </a:xfrm>
            <a:custGeom>
              <a:avLst/>
              <a:gdLst/>
              <a:ahLst/>
              <a:cxnLst/>
              <a:rect l="0" t="0" r="0" b="0"/>
              <a:pathLst>
                <a:path w="449811" h="447595">
                  <a:moveTo>
                    <a:pt x="0" y="83369"/>
                  </a:moveTo>
                  <a:lnTo>
                    <a:pt x="3001" y="74635"/>
                  </a:lnTo>
                  <a:lnTo>
                    <a:pt x="6423" y="66928"/>
                  </a:lnTo>
                  <a:lnTo>
                    <a:pt x="10624" y="59531"/>
                  </a:lnTo>
                  <a:lnTo>
                    <a:pt x="15697" y="52442"/>
                  </a:lnTo>
                  <a:lnTo>
                    <a:pt x="21827" y="45912"/>
                  </a:lnTo>
                  <a:lnTo>
                    <a:pt x="29010" y="40035"/>
                  </a:lnTo>
                  <a:lnTo>
                    <a:pt x="37098" y="34597"/>
                  </a:lnTo>
                  <a:lnTo>
                    <a:pt x="45893" y="29179"/>
                  </a:lnTo>
                  <a:lnTo>
                    <a:pt x="55217" y="23540"/>
                  </a:lnTo>
                  <a:lnTo>
                    <a:pt x="65087" y="17938"/>
                  </a:lnTo>
                  <a:lnTo>
                    <a:pt x="75697" y="13009"/>
                  </a:lnTo>
                  <a:lnTo>
                    <a:pt x="87094" y="9065"/>
                  </a:lnTo>
                  <a:lnTo>
                    <a:pt x="99189" y="6096"/>
                  </a:lnTo>
                  <a:lnTo>
                    <a:pt x="111839" y="3945"/>
                  </a:lnTo>
                  <a:lnTo>
                    <a:pt x="124907" y="2427"/>
                  </a:lnTo>
                  <a:lnTo>
                    <a:pt x="138275" y="1372"/>
                  </a:lnTo>
                  <a:lnTo>
                    <a:pt x="151856" y="648"/>
                  </a:lnTo>
                  <a:lnTo>
                    <a:pt x="165583" y="160"/>
                  </a:lnTo>
                  <a:lnTo>
                    <a:pt x="179411" y="0"/>
                  </a:lnTo>
                  <a:lnTo>
                    <a:pt x="193308" y="423"/>
                  </a:lnTo>
                  <a:lnTo>
                    <a:pt x="207252" y="1530"/>
                  </a:lnTo>
                  <a:lnTo>
                    <a:pt x="221226" y="3427"/>
                  </a:lnTo>
                  <a:lnTo>
                    <a:pt x="235222" y="6304"/>
                  </a:lnTo>
                  <a:lnTo>
                    <a:pt x="249227" y="10163"/>
                  </a:lnTo>
                  <a:lnTo>
                    <a:pt x="263073" y="14704"/>
                  </a:lnTo>
                  <a:lnTo>
                    <a:pt x="276450" y="19437"/>
                  </a:lnTo>
                  <a:lnTo>
                    <a:pt x="289222" y="24069"/>
                  </a:lnTo>
                  <a:lnTo>
                    <a:pt x="301256" y="28822"/>
                  </a:lnTo>
                  <a:lnTo>
                    <a:pt x="312345" y="34304"/>
                  </a:lnTo>
                  <a:lnTo>
                    <a:pt x="322462" y="40819"/>
                  </a:lnTo>
                  <a:lnTo>
                    <a:pt x="331409" y="48671"/>
                  </a:lnTo>
                  <a:lnTo>
                    <a:pt x="338748" y="58310"/>
                  </a:lnTo>
                  <a:lnTo>
                    <a:pt x="344380" y="69794"/>
                  </a:lnTo>
                  <a:lnTo>
                    <a:pt x="348179" y="82558"/>
                  </a:lnTo>
                  <a:lnTo>
                    <a:pt x="349839" y="95648"/>
                  </a:lnTo>
                  <a:lnTo>
                    <a:pt x="349399" y="108478"/>
                  </a:lnTo>
                  <a:lnTo>
                    <a:pt x="347172" y="120681"/>
                  </a:lnTo>
                  <a:lnTo>
                    <a:pt x="343553" y="131949"/>
                  </a:lnTo>
                  <a:lnTo>
                    <a:pt x="338897" y="142223"/>
                  </a:lnTo>
                  <a:lnTo>
                    <a:pt x="333333" y="151460"/>
                  </a:lnTo>
                  <a:lnTo>
                    <a:pt x="326776" y="159534"/>
                  </a:lnTo>
                  <a:lnTo>
                    <a:pt x="319255" y="166494"/>
                  </a:lnTo>
                  <a:lnTo>
                    <a:pt x="310918" y="172681"/>
                  </a:lnTo>
                  <a:lnTo>
                    <a:pt x="301944" y="178611"/>
                  </a:lnTo>
                  <a:lnTo>
                    <a:pt x="292493" y="184603"/>
                  </a:lnTo>
                  <a:lnTo>
                    <a:pt x="282537" y="190612"/>
                  </a:lnTo>
                  <a:lnTo>
                    <a:pt x="271867" y="196347"/>
                  </a:lnTo>
                  <a:lnTo>
                    <a:pt x="260540" y="201644"/>
                  </a:lnTo>
                  <a:lnTo>
                    <a:pt x="252521" y="206262"/>
                  </a:lnTo>
                  <a:lnTo>
                    <a:pt x="252224" y="209972"/>
                  </a:lnTo>
                  <a:lnTo>
                    <a:pt x="257627" y="213038"/>
                  </a:lnTo>
                  <a:lnTo>
                    <a:pt x="266837" y="215870"/>
                  </a:lnTo>
                  <a:lnTo>
                    <a:pt x="278665" y="218720"/>
                  </a:lnTo>
                  <a:lnTo>
                    <a:pt x="292145" y="221850"/>
                  </a:lnTo>
                  <a:lnTo>
                    <a:pt x="306404" y="225585"/>
                  </a:lnTo>
                  <a:lnTo>
                    <a:pt x="320911" y="230037"/>
                  </a:lnTo>
                  <a:lnTo>
                    <a:pt x="335261" y="235152"/>
                  </a:lnTo>
                  <a:lnTo>
                    <a:pt x="349059" y="240805"/>
                  </a:lnTo>
                  <a:lnTo>
                    <a:pt x="362158" y="246869"/>
                  </a:lnTo>
                  <a:lnTo>
                    <a:pt x="374600" y="253398"/>
                  </a:lnTo>
                  <a:lnTo>
                    <a:pt x="386505" y="260611"/>
                  </a:lnTo>
                  <a:lnTo>
                    <a:pt x="397997" y="268580"/>
                  </a:lnTo>
                  <a:lnTo>
                    <a:pt x="409023" y="277389"/>
                  </a:lnTo>
                  <a:lnTo>
                    <a:pt x="419361" y="287212"/>
                  </a:lnTo>
                  <a:lnTo>
                    <a:pt x="428935" y="298046"/>
                  </a:lnTo>
                  <a:lnTo>
                    <a:pt x="437330" y="309746"/>
                  </a:lnTo>
                  <a:lnTo>
                    <a:pt x="443759" y="322124"/>
                  </a:lnTo>
                  <a:lnTo>
                    <a:pt x="447958" y="335005"/>
                  </a:lnTo>
                  <a:lnTo>
                    <a:pt x="449810" y="348246"/>
                  </a:lnTo>
                  <a:lnTo>
                    <a:pt x="449091" y="361741"/>
                  </a:lnTo>
                  <a:lnTo>
                    <a:pt x="445939" y="375397"/>
                  </a:lnTo>
                  <a:lnTo>
                    <a:pt x="440758" y="388669"/>
                  </a:lnTo>
                  <a:lnTo>
                    <a:pt x="434008" y="400594"/>
                  </a:lnTo>
                  <a:lnTo>
                    <a:pt x="426096" y="410761"/>
                  </a:lnTo>
                  <a:lnTo>
                    <a:pt x="417026" y="419247"/>
                  </a:lnTo>
                  <a:lnTo>
                    <a:pt x="406428" y="426345"/>
                  </a:lnTo>
                  <a:lnTo>
                    <a:pt x="394220" y="432377"/>
                  </a:lnTo>
                  <a:lnTo>
                    <a:pt x="380429" y="437465"/>
                  </a:lnTo>
                  <a:lnTo>
                    <a:pt x="365036" y="441526"/>
                  </a:lnTo>
                  <a:lnTo>
                    <a:pt x="348209" y="444594"/>
                  </a:lnTo>
                  <a:lnTo>
                    <a:pt x="330706" y="446657"/>
                  </a:lnTo>
                  <a:lnTo>
                    <a:pt x="313729" y="447594"/>
                  </a:lnTo>
                  <a:lnTo>
                    <a:pt x="297894" y="447449"/>
                  </a:lnTo>
                  <a:lnTo>
                    <a:pt x="282637" y="446555"/>
                  </a:lnTo>
                  <a:lnTo>
                    <a:pt x="266565" y="445424"/>
                  </a:lnTo>
                  <a:lnTo>
                    <a:pt x="248934" y="444367"/>
                  </a:lnTo>
                  <a:lnTo>
                    <a:pt x="229817" y="443337"/>
                  </a:lnTo>
                  <a:lnTo>
                    <a:pt x="209747" y="442040"/>
                  </a:lnTo>
                  <a:lnTo>
                    <a:pt x="189172" y="440320"/>
                  </a:lnTo>
                  <a:lnTo>
                    <a:pt x="168678" y="438334"/>
                  </a:lnTo>
                  <a:lnTo>
                    <a:pt x="149011" y="436454"/>
                  </a:lnTo>
                  <a:lnTo>
                    <a:pt x="130503" y="434887"/>
                  </a:lnTo>
                  <a:lnTo>
                    <a:pt x="113283" y="433513"/>
                  </a:lnTo>
                  <a:lnTo>
                    <a:pt x="97469" y="431983"/>
                  </a:lnTo>
                  <a:lnTo>
                    <a:pt x="82990" y="430107"/>
                  </a:lnTo>
                  <a:lnTo>
                    <a:pt x="70069" y="428007"/>
                  </a:lnTo>
                  <a:lnTo>
                    <a:pt x="58053" y="425830"/>
                  </a:lnTo>
                  <a:lnTo>
                    <a:pt x="45884" y="423382"/>
                  </a:lnTo>
                  <a:lnTo>
                    <a:pt x="31586" y="420281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220576" y="505367"/>
              <a:ext cx="184130" cy="180246"/>
            </a:xfrm>
            <a:custGeom>
              <a:avLst/>
              <a:gdLst/>
              <a:ahLst/>
              <a:cxnLst/>
              <a:rect l="0" t="0" r="0" b="0"/>
              <a:pathLst>
                <a:path w="184130" h="180246">
                  <a:moveTo>
                    <a:pt x="95693" y="0"/>
                  </a:moveTo>
                  <a:lnTo>
                    <a:pt x="84025" y="134"/>
                  </a:lnTo>
                  <a:lnTo>
                    <a:pt x="73536" y="1415"/>
                  </a:lnTo>
                  <a:lnTo>
                    <a:pt x="63239" y="4013"/>
                  </a:lnTo>
                  <a:lnTo>
                    <a:pt x="53110" y="7905"/>
                  </a:lnTo>
                  <a:lnTo>
                    <a:pt x="43415" y="13186"/>
                  </a:lnTo>
                  <a:lnTo>
                    <a:pt x="34283" y="19777"/>
                  </a:lnTo>
                  <a:lnTo>
                    <a:pt x="25853" y="27622"/>
                  </a:lnTo>
                  <a:lnTo>
                    <a:pt x="18340" y="36782"/>
                  </a:lnTo>
                  <a:lnTo>
                    <a:pt x="11779" y="47162"/>
                  </a:lnTo>
                  <a:lnTo>
                    <a:pt x="6373" y="58553"/>
                  </a:lnTo>
                  <a:lnTo>
                    <a:pt x="2565" y="70723"/>
                  </a:lnTo>
                  <a:lnTo>
                    <a:pt x="453" y="83455"/>
                  </a:lnTo>
                  <a:lnTo>
                    <a:pt x="0" y="96257"/>
                  </a:lnTo>
                  <a:lnTo>
                    <a:pt x="1209" y="108392"/>
                  </a:lnTo>
                  <a:lnTo>
                    <a:pt x="3910" y="119513"/>
                  </a:lnTo>
                  <a:lnTo>
                    <a:pt x="7823" y="129624"/>
                  </a:lnTo>
                  <a:lnTo>
                    <a:pt x="12657" y="138883"/>
                  </a:lnTo>
                  <a:lnTo>
                    <a:pt x="18168" y="147480"/>
                  </a:lnTo>
                  <a:lnTo>
                    <a:pt x="24324" y="155425"/>
                  </a:lnTo>
                  <a:lnTo>
                    <a:pt x="31287" y="162550"/>
                  </a:lnTo>
                  <a:lnTo>
                    <a:pt x="39083" y="168820"/>
                  </a:lnTo>
                  <a:lnTo>
                    <a:pt x="47606" y="174015"/>
                  </a:lnTo>
                  <a:lnTo>
                    <a:pt x="56706" y="177675"/>
                  </a:lnTo>
                  <a:lnTo>
                    <a:pt x="66237" y="179689"/>
                  </a:lnTo>
                  <a:lnTo>
                    <a:pt x="76078" y="180245"/>
                  </a:lnTo>
                  <a:lnTo>
                    <a:pt x="86136" y="179637"/>
                  </a:lnTo>
                  <a:lnTo>
                    <a:pt x="96346" y="178152"/>
                  </a:lnTo>
                  <a:lnTo>
                    <a:pt x="106660" y="175870"/>
                  </a:lnTo>
                  <a:lnTo>
                    <a:pt x="117043" y="172669"/>
                  </a:lnTo>
                  <a:lnTo>
                    <a:pt x="127470" y="168551"/>
                  </a:lnTo>
                  <a:lnTo>
                    <a:pt x="137761" y="163481"/>
                  </a:lnTo>
                  <a:lnTo>
                    <a:pt x="147597" y="157322"/>
                  </a:lnTo>
                  <a:lnTo>
                    <a:pt x="156834" y="150097"/>
                  </a:lnTo>
                  <a:lnTo>
                    <a:pt x="165172" y="141803"/>
                  </a:lnTo>
                  <a:lnTo>
                    <a:pt x="172095" y="132333"/>
                  </a:lnTo>
                  <a:lnTo>
                    <a:pt x="177448" y="121744"/>
                  </a:lnTo>
                  <a:lnTo>
                    <a:pt x="181228" y="110380"/>
                  </a:lnTo>
                  <a:lnTo>
                    <a:pt x="183407" y="98760"/>
                  </a:lnTo>
                  <a:lnTo>
                    <a:pt x="184129" y="87211"/>
                  </a:lnTo>
                  <a:lnTo>
                    <a:pt x="183497" y="76017"/>
                  </a:lnTo>
                  <a:lnTo>
                    <a:pt x="181487" y="65500"/>
                  </a:lnTo>
                  <a:lnTo>
                    <a:pt x="178212" y="55762"/>
                  </a:lnTo>
                  <a:lnTo>
                    <a:pt x="173897" y="46731"/>
                  </a:lnTo>
                  <a:lnTo>
                    <a:pt x="168784" y="38271"/>
                  </a:lnTo>
                  <a:lnTo>
                    <a:pt x="163083" y="30250"/>
                  </a:lnTo>
                  <a:lnTo>
                    <a:pt x="156689" y="22854"/>
                  </a:lnTo>
                  <a:lnTo>
                    <a:pt x="148251" y="15850"/>
                  </a:lnTo>
                  <a:lnTo>
                    <a:pt x="133680" y="8620"/>
                  </a:lnTo>
                  <a:lnTo>
                    <a:pt x="106222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516310" y="526424"/>
              <a:ext cx="1" cy="147400"/>
            </a:xfrm>
            <a:custGeom>
              <a:avLst/>
              <a:gdLst/>
              <a:ahLst/>
              <a:cxnLst/>
              <a:rect l="0" t="0" r="0" b="0"/>
              <a:pathLst>
                <a:path w="1" h="147400">
                  <a:moveTo>
                    <a:pt x="0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0" y="43074"/>
                  </a:lnTo>
                  <a:lnTo>
                    <a:pt x="0" y="58102"/>
                  </a:lnTo>
                  <a:lnTo>
                    <a:pt x="0" y="73279"/>
                  </a:lnTo>
                  <a:lnTo>
                    <a:pt x="0" y="88328"/>
                  </a:lnTo>
                  <a:lnTo>
                    <a:pt x="0" y="102552"/>
                  </a:lnTo>
                  <a:lnTo>
                    <a:pt x="0" y="116164"/>
                  </a:lnTo>
                  <a:lnTo>
                    <a:pt x="0" y="130356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505782" y="410611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611067" y="477643"/>
              <a:ext cx="214829" cy="232285"/>
            </a:xfrm>
            <a:custGeom>
              <a:avLst/>
              <a:gdLst/>
              <a:ahLst/>
              <a:cxnLst/>
              <a:rect l="0" t="0" r="0" b="0"/>
              <a:pathLst>
                <a:path w="214829" h="232285">
                  <a:moveTo>
                    <a:pt x="157927" y="27724"/>
                  </a:moveTo>
                  <a:lnTo>
                    <a:pt x="151993" y="21924"/>
                  </a:lnTo>
                  <a:lnTo>
                    <a:pt x="145788" y="17000"/>
                  </a:lnTo>
                  <a:lnTo>
                    <a:pt x="138688" y="12502"/>
                  </a:lnTo>
                  <a:lnTo>
                    <a:pt x="130575" y="8454"/>
                  </a:lnTo>
                  <a:lnTo>
                    <a:pt x="121280" y="5088"/>
                  </a:lnTo>
                  <a:lnTo>
                    <a:pt x="110837" y="2485"/>
                  </a:lnTo>
                  <a:lnTo>
                    <a:pt x="99584" y="731"/>
                  </a:lnTo>
                  <a:lnTo>
                    <a:pt x="88046" y="0"/>
                  </a:lnTo>
                  <a:lnTo>
                    <a:pt x="76555" y="292"/>
                  </a:lnTo>
                  <a:lnTo>
                    <a:pt x="65402" y="1623"/>
                  </a:lnTo>
                  <a:lnTo>
                    <a:pt x="54913" y="4111"/>
                  </a:lnTo>
                  <a:lnTo>
                    <a:pt x="45198" y="7715"/>
                  </a:lnTo>
                  <a:lnTo>
                    <a:pt x="36353" y="12423"/>
                  </a:lnTo>
                  <a:lnTo>
                    <a:pt x="28549" y="18331"/>
                  </a:lnTo>
                  <a:lnTo>
                    <a:pt x="21793" y="25380"/>
                  </a:lnTo>
                  <a:lnTo>
                    <a:pt x="16424" y="33384"/>
                  </a:lnTo>
                  <a:lnTo>
                    <a:pt x="13172" y="42126"/>
                  </a:lnTo>
                  <a:lnTo>
                    <a:pt x="12251" y="51409"/>
                  </a:lnTo>
                  <a:lnTo>
                    <a:pt x="13582" y="60911"/>
                  </a:lnTo>
                  <a:lnTo>
                    <a:pt x="17058" y="70211"/>
                  </a:lnTo>
                  <a:lnTo>
                    <a:pt x="22401" y="79083"/>
                  </a:lnTo>
                  <a:lnTo>
                    <a:pt x="29392" y="87175"/>
                  </a:lnTo>
                  <a:lnTo>
                    <a:pt x="37972" y="93932"/>
                  </a:lnTo>
                  <a:lnTo>
                    <a:pt x="47960" y="99179"/>
                  </a:lnTo>
                  <a:lnTo>
                    <a:pt x="59088" y="103058"/>
                  </a:lnTo>
                  <a:lnTo>
                    <a:pt x="71080" y="105835"/>
                  </a:lnTo>
                  <a:lnTo>
                    <a:pt x="83703" y="107782"/>
                  </a:lnTo>
                  <a:lnTo>
                    <a:pt x="96771" y="109126"/>
                  </a:lnTo>
                  <a:lnTo>
                    <a:pt x="110150" y="110046"/>
                  </a:lnTo>
                  <a:lnTo>
                    <a:pt x="123737" y="110675"/>
                  </a:lnTo>
                  <a:lnTo>
                    <a:pt x="137302" y="111270"/>
                  </a:lnTo>
                  <a:lnTo>
                    <a:pt x="150490" y="112202"/>
                  </a:lnTo>
                  <a:lnTo>
                    <a:pt x="163131" y="113655"/>
                  </a:lnTo>
                  <a:lnTo>
                    <a:pt x="174907" y="115954"/>
                  </a:lnTo>
                  <a:lnTo>
                    <a:pt x="185291" y="119633"/>
                  </a:lnTo>
                  <a:lnTo>
                    <a:pt x="194122" y="124857"/>
                  </a:lnTo>
                  <a:lnTo>
                    <a:pt x="201391" y="131637"/>
                  </a:lnTo>
                  <a:lnTo>
                    <a:pt x="207065" y="140009"/>
                  </a:lnTo>
                  <a:lnTo>
                    <a:pt x="211282" y="149816"/>
                  </a:lnTo>
                  <a:lnTo>
                    <a:pt x="213981" y="160467"/>
                  </a:lnTo>
                  <a:lnTo>
                    <a:pt x="214828" y="171068"/>
                  </a:lnTo>
                  <a:lnTo>
                    <a:pt x="213802" y="181116"/>
                  </a:lnTo>
                  <a:lnTo>
                    <a:pt x="210996" y="190486"/>
                  </a:lnTo>
                  <a:lnTo>
                    <a:pt x="206447" y="199239"/>
                  </a:lnTo>
                  <a:lnTo>
                    <a:pt x="200345" y="207488"/>
                  </a:lnTo>
                  <a:lnTo>
                    <a:pt x="192825" y="215029"/>
                  </a:lnTo>
                  <a:lnTo>
                    <a:pt x="183883" y="221349"/>
                  </a:lnTo>
                  <a:lnTo>
                    <a:pt x="173643" y="226266"/>
                  </a:lnTo>
                  <a:lnTo>
                    <a:pt x="162175" y="229739"/>
                  </a:lnTo>
                  <a:lnTo>
                    <a:pt x="149422" y="231704"/>
                  </a:lnTo>
                  <a:lnTo>
                    <a:pt x="135480" y="232284"/>
                  </a:lnTo>
                  <a:lnTo>
                    <a:pt x="120880" y="231725"/>
                  </a:lnTo>
                  <a:lnTo>
                    <a:pt x="106468" y="230295"/>
                  </a:lnTo>
                  <a:lnTo>
                    <a:pt x="92703" y="228224"/>
                  </a:lnTo>
                  <a:lnTo>
                    <a:pt x="79683" y="225530"/>
                  </a:lnTo>
                  <a:lnTo>
                    <a:pt x="67325" y="222045"/>
                  </a:lnTo>
                  <a:lnTo>
                    <a:pt x="55502" y="217747"/>
                  </a:lnTo>
                  <a:lnTo>
                    <a:pt x="44342" y="213044"/>
                  </a:lnTo>
                  <a:lnTo>
                    <a:pt x="33039" y="208233"/>
                  </a:lnTo>
                  <a:lnTo>
                    <a:pt x="19478" y="202889"/>
                  </a:lnTo>
                  <a:lnTo>
                    <a:pt x="0" y="19618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889432" y="511577"/>
              <a:ext cx="248061" cy="210440"/>
            </a:xfrm>
            <a:custGeom>
              <a:avLst/>
              <a:gdLst/>
              <a:ahLst/>
              <a:cxnLst/>
              <a:rect l="0" t="0" r="0" b="0"/>
              <a:pathLst>
                <a:path w="248061" h="210440">
                  <a:moveTo>
                    <a:pt x="26961" y="88547"/>
                  </a:moveTo>
                  <a:lnTo>
                    <a:pt x="41563" y="88547"/>
                  </a:lnTo>
                  <a:lnTo>
                    <a:pt x="54834" y="88547"/>
                  </a:lnTo>
                  <a:lnTo>
                    <a:pt x="68036" y="88542"/>
                  </a:lnTo>
                  <a:lnTo>
                    <a:pt x="81377" y="88369"/>
                  </a:lnTo>
                  <a:lnTo>
                    <a:pt x="94886" y="87721"/>
                  </a:lnTo>
                  <a:lnTo>
                    <a:pt x="108525" y="86459"/>
                  </a:lnTo>
                  <a:lnTo>
                    <a:pt x="121773" y="84288"/>
                  </a:lnTo>
                  <a:lnTo>
                    <a:pt x="133678" y="80694"/>
                  </a:lnTo>
                  <a:lnTo>
                    <a:pt x="143817" y="75532"/>
                  </a:lnTo>
                  <a:lnTo>
                    <a:pt x="151945" y="68963"/>
                  </a:lnTo>
                  <a:lnTo>
                    <a:pt x="157737" y="61265"/>
                  </a:lnTo>
                  <a:lnTo>
                    <a:pt x="161251" y="52724"/>
                  </a:lnTo>
                  <a:lnTo>
                    <a:pt x="162511" y="43736"/>
                  </a:lnTo>
                  <a:lnTo>
                    <a:pt x="161327" y="34792"/>
                  </a:lnTo>
                  <a:lnTo>
                    <a:pt x="157828" y="26161"/>
                  </a:lnTo>
                  <a:lnTo>
                    <a:pt x="152227" y="18232"/>
                  </a:lnTo>
                  <a:lnTo>
                    <a:pt x="144657" y="11586"/>
                  </a:lnTo>
                  <a:lnTo>
                    <a:pt x="135388" y="6418"/>
                  </a:lnTo>
                  <a:lnTo>
                    <a:pt x="124928" y="2762"/>
                  </a:lnTo>
                  <a:lnTo>
                    <a:pt x="113924" y="666"/>
                  </a:lnTo>
                  <a:lnTo>
                    <a:pt x="102787" y="0"/>
                  </a:lnTo>
                  <a:lnTo>
                    <a:pt x="91701" y="668"/>
                  </a:lnTo>
                  <a:lnTo>
                    <a:pt x="80725" y="2704"/>
                  </a:lnTo>
                  <a:lnTo>
                    <a:pt x="69864" y="6000"/>
                  </a:lnTo>
                  <a:lnTo>
                    <a:pt x="59266" y="10499"/>
                  </a:lnTo>
                  <a:lnTo>
                    <a:pt x="49214" y="16267"/>
                  </a:lnTo>
                  <a:lnTo>
                    <a:pt x="39824" y="23222"/>
                  </a:lnTo>
                  <a:lnTo>
                    <a:pt x="31213" y="31162"/>
                  </a:lnTo>
                  <a:lnTo>
                    <a:pt x="23573" y="39863"/>
                  </a:lnTo>
                  <a:lnTo>
                    <a:pt x="16921" y="49126"/>
                  </a:lnTo>
                  <a:lnTo>
                    <a:pt x="11284" y="58956"/>
                  </a:lnTo>
                  <a:lnTo>
                    <a:pt x="6788" y="69539"/>
                  </a:lnTo>
                  <a:lnTo>
                    <a:pt x="3397" y="80914"/>
                  </a:lnTo>
                  <a:lnTo>
                    <a:pt x="1100" y="92824"/>
                  </a:lnTo>
                  <a:lnTo>
                    <a:pt x="0" y="104819"/>
                  </a:lnTo>
                  <a:lnTo>
                    <a:pt x="41" y="116624"/>
                  </a:lnTo>
                  <a:lnTo>
                    <a:pt x="1203" y="127990"/>
                  </a:lnTo>
                  <a:lnTo>
                    <a:pt x="3578" y="138624"/>
                  </a:lnTo>
                  <a:lnTo>
                    <a:pt x="7102" y="148441"/>
                  </a:lnTo>
                  <a:lnTo>
                    <a:pt x="11585" y="157524"/>
                  </a:lnTo>
                  <a:lnTo>
                    <a:pt x="16811" y="166019"/>
                  </a:lnTo>
                  <a:lnTo>
                    <a:pt x="22588" y="174068"/>
                  </a:lnTo>
                  <a:lnTo>
                    <a:pt x="28924" y="181627"/>
                  </a:lnTo>
                  <a:lnTo>
                    <a:pt x="36008" y="188486"/>
                  </a:lnTo>
                  <a:lnTo>
                    <a:pt x="43890" y="194578"/>
                  </a:lnTo>
                  <a:lnTo>
                    <a:pt x="52642" y="199823"/>
                  </a:lnTo>
                  <a:lnTo>
                    <a:pt x="62426" y="204047"/>
                  </a:lnTo>
                  <a:lnTo>
                    <a:pt x="73230" y="207254"/>
                  </a:lnTo>
                  <a:lnTo>
                    <a:pt x="84740" y="209424"/>
                  </a:lnTo>
                  <a:lnTo>
                    <a:pt x="96458" y="210439"/>
                  </a:lnTo>
                  <a:lnTo>
                    <a:pt x="108082" y="210349"/>
                  </a:lnTo>
                  <a:lnTo>
                    <a:pt x="119666" y="209494"/>
                  </a:lnTo>
                  <a:lnTo>
                    <a:pt x="131509" y="208390"/>
                  </a:lnTo>
                  <a:lnTo>
                    <a:pt x="143769" y="207347"/>
                  </a:lnTo>
                  <a:lnTo>
                    <a:pt x="156292" y="206157"/>
                  </a:lnTo>
                  <a:lnTo>
                    <a:pt x="168705" y="204220"/>
                  </a:lnTo>
                  <a:lnTo>
                    <a:pt x="180795" y="201257"/>
                  </a:lnTo>
                  <a:lnTo>
                    <a:pt x="192451" y="197604"/>
                  </a:lnTo>
                  <a:lnTo>
                    <a:pt x="204944" y="193685"/>
                  </a:lnTo>
                  <a:lnTo>
                    <a:pt x="221604" y="189151"/>
                  </a:lnTo>
                  <a:lnTo>
                    <a:pt x="248060" y="183303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420810" y="1336461"/>
            <a:ext cx="968623" cy="463254"/>
            <a:chOff x="420810" y="1336461"/>
            <a:chExt cx="968623" cy="463254"/>
          </a:xfrm>
        </p:grpSpPr>
        <p:sp>
          <p:nvSpPr>
            <p:cNvPr id="11" name="Freeform 10"/>
            <p:cNvSpPr/>
            <p:nvPr/>
          </p:nvSpPr>
          <p:spPr>
            <a:xfrm>
              <a:off x="420810" y="1370325"/>
              <a:ext cx="252685" cy="429390"/>
            </a:xfrm>
            <a:custGeom>
              <a:avLst/>
              <a:gdLst/>
              <a:ahLst/>
              <a:cxnLst/>
              <a:rect l="0" t="0" r="0" b="0"/>
              <a:pathLst>
                <a:path w="252685" h="429390">
                  <a:moveTo>
                    <a:pt x="0" y="429389"/>
                  </a:moveTo>
                  <a:lnTo>
                    <a:pt x="67" y="417654"/>
                  </a:lnTo>
                  <a:lnTo>
                    <a:pt x="708" y="406525"/>
                  </a:lnTo>
                  <a:lnTo>
                    <a:pt x="2004" y="394923"/>
                  </a:lnTo>
                  <a:lnTo>
                    <a:pt x="3864" y="382589"/>
                  </a:lnTo>
                  <a:lnTo>
                    <a:pt x="6180" y="369280"/>
                  </a:lnTo>
                  <a:lnTo>
                    <a:pt x="8842" y="354976"/>
                  </a:lnTo>
                  <a:lnTo>
                    <a:pt x="11593" y="339971"/>
                  </a:lnTo>
                  <a:lnTo>
                    <a:pt x="14052" y="324757"/>
                  </a:lnTo>
                  <a:lnTo>
                    <a:pt x="16039" y="309635"/>
                  </a:lnTo>
                  <a:lnTo>
                    <a:pt x="17710" y="294550"/>
                  </a:lnTo>
                  <a:lnTo>
                    <a:pt x="19446" y="279204"/>
                  </a:lnTo>
                  <a:lnTo>
                    <a:pt x="21469" y="263434"/>
                  </a:lnTo>
                  <a:lnTo>
                    <a:pt x="23829" y="247232"/>
                  </a:lnTo>
                  <a:lnTo>
                    <a:pt x="26493" y="230663"/>
                  </a:lnTo>
                  <a:lnTo>
                    <a:pt x="29394" y="213812"/>
                  </a:lnTo>
                  <a:lnTo>
                    <a:pt x="32309" y="196919"/>
                  </a:lnTo>
                  <a:lnTo>
                    <a:pt x="34879" y="180351"/>
                  </a:lnTo>
                  <a:lnTo>
                    <a:pt x="36942" y="164286"/>
                  </a:lnTo>
                  <a:lnTo>
                    <a:pt x="38664" y="148890"/>
                  </a:lnTo>
                  <a:lnTo>
                    <a:pt x="40434" y="134390"/>
                  </a:lnTo>
                  <a:lnTo>
                    <a:pt x="42479" y="120821"/>
                  </a:lnTo>
                  <a:lnTo>
                    <a:pt x="44855" y="108064"/>
                  </a:lnTo>
                  <a:lnTo>
                    <a:pt x="47529" y="95948"/>
                  </a:lnTo>
                  <a:lnTo>
                    <a:pt x="50468" y="84343"/>
                  </a:lnTo>
                  <a:lnTo>
                    <a:pt x="54492" y="74241"/>
                  </a:lnTo>
                  <a:lnTo>
                    <a:pt x="60102" y="67852"/>
                  </a:lnTo>
                  <a:lnTo>
                    <a:pt x="66039" y="66199"/>
                  </a:lnTo>
                  <a:lnTo>
                    <a:pt x="71652" y="68820"/>
                  </a:lnTo>
                  <a:lnTo>
                    <a:pt x="76796" y="74790"/>
                  </a:lnTo>
                  <a:lnTo>
                    <a:pt x="81506" y="83060"/>
                  </a:lnTo>
                  <a:lnTo>
                    <a:pt x="85871" y="92613"/>
                  </a:lnTo>
                  <a:lnTo>
                    <a:pt x="89977" y="102788"/>
                  </a:lnTo>
                  <a:lnTo>
                    <a:pt x="93897" y="113235"/>
                  </a:lnTo>
                  <a:lnTo>
                    <a:pt x="97687" y="123787"/>
                  </a:lnTo>
                  <a:lnTo>
                    <a:pt x="101391" y="134365"/>
                  </a:lnTo>
                  <a:lnTo>
                    <a:pt x="105202" y="144776"/>
                  </a:lnTo>
                  <a:lnTo>
                    <a:pt x="109446" y="154703"/>
                  </a:lnTo>
                  <a:lnTo>
                    <a:pt x="114271" y="163995"/>
                  </a:lnTo>
                  <a:lnTo>
                    <a:pt x="119818" y="172033"/>
                  </a:lnTo>
                  <a:lnTo>
                    <a:pt x="126298" y="177690"/>
                  </a:lnTo>
                  <a:lnTo>
                    <a:pt x="133729" y="180553"/>
                  </a:lnTo>
                  <a:lnTo>
                    <a:pt x="141822" y="180525"/>
                  </a:lnTo>
                  <a:lnTo>
                    <a:pt x="150092" y="177472"/>
                  </a:lnTo>
                  <a:lnTo>
                    <a:pt x="158238" y="171644"/>
                  </a:lnTo>
                  <a:lnTo>
                    <a:pt x="165995" y="163701"/>
                  </a:lnTo>
                  <a:lnTo>
                    <a:pt x="173050" y="154485"/>
                  </a:lnTo>
                  <a:lnTo>
                    <a:pt x="179311" y="144594"/>
                  </a:lnTo>
                  <a:lnTo>
                    <a:pt x="184854" y="134366"/>
                  </a:lnTo>
                  <a:lnTo>
                    <a:pt x="189819" y="123975"/>
                  </a:lnTo>
                  <a:lnTo>
                    <a:pt x="194348" y="113507"/>
                  </a:lnTo>
                  <a:lnTo>
                    <a:pt x="198562" y="103002"/>
                  </a:lnTo>
                  <a:lnTo>
                    <a:pt x="202553" y="92483"/>
                  </a:lnTo>
                  <a:lnTo>
                    <a:pt x="206390" y="81951"/>
                  </a:lnTo>
                  <a:lnTo>
                    <a:pt x="210120" y="71250"/>
                  </a:lnTo>
                  <a:lnTo>
                    <a:pt x="213778" y="60072"/>
                  </a:lnTo>
                  <a:lnTo>
                    <a:pt x="217388" y="48293"/>
                  </a:lnTo>
                  <a:lnTo>
                    <a:pt x="220964" y="36111"/>
                  </a:lnTo>
                  <a:lnTo>
                    <a:pt x="224518" y="23933"/>
                  </a:lnTo>
                  <a:lnTo>
                    <a:pt x="228063" y="12070"/>
                  </a:lnTo>
                  <a:lnTo>
                    <a:pt x="231785" y="3001"/>
                  </a:lnTo>
                  <a:lnTo>
                    <a:pt x="235344" y="0"/>
                  </a:lnTo>
                  <a:lnTo>
                    <a:pt x="237897" y="2503"/>
                  </a:lnTo>
                  <a:lnTo>
                    <a:pt x="239515" y="8936"/>
                  </a:lnTo>
                  <a:lnTo>
                    <a:pt x="240506" y="18319"/>
                  </a:lnTo>
                  <a:lnTo>
                    <a:pt x="241114" y="30366"/>
                  </a:lnTo>
                  <a:lnTo>
                    <a:pt x="241490" y="44743"/>
                  </a:lnTo>
                  <a:lnTo>
                    <a:pt x="241726" y="61000"/>
                  </a:lnTo>
                  <a:lnTo>
                    <a:pt x="241877" y="78682"/>
                  </a:lnTo>
                  <a:lnTo>
                    <a:pt x="241973" y="97403"/>
                  </a:lnTo>
                  <a:lnTo>
                    <a:pt x="242036" y="116860"/>
                  </a:lnTo>
                  <a:lnTo>
                    <a:pt x="242077" y="136829"/>
                  </a:lnTo>
                  <a:lnTo>
                    <a:pt x="242104" y="157150"/>
                  </a:lnTo>
                  <a:lnTo>
                    <a:pt x="242121" y="177712"/>
                  </a:lnTo>
                  <a:lnTo>
                    <a:pt x="242133" y="198436"/>
                  </a:lnTo>
                  <a:lnTo>
                    <a:pt x="242141" y="219260"/>
                  </a:lnTo>
                  <a:lnTo>
                    <a:pt x="242146" y="239822"/>
                  </a:lnTo>
                  <a:lnTo>
                    <a:pt x="242149" y="259483"/>
                  </a:lnTo>
                  <a:lnTo>
                    <a:pt x="242156" y="277967"/>
                  </a:lnTo>
                  <a:lnTo>
                    <a:pt x="242330" y="295328"/>
                  </a:lnTo>
                  <a:lnTo>
                    <a:pt x="242980" y="311762"/>
                  </a:lnTo>
                  <a:lnTo>
                    <a:pt x="244229" y="327464"/>
                  </a:lnTo>
                  <a:lnTo>
                    <a:pt x="245891" y="341830"/>
                  </a:lnTo>
                  <a:lnTo>
                    <a:pt x="247718" y="354757"/>
                  </a:lnTo>
                  <a:lnTo>
                    <a:pt x="249872" y="366271"/>
                  </a:lnTo>
                  <a:lnTo>
                    <a:pt x="252684" y="37674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947235" y="1368046"/>
              <a:ext cx="10530" cy="357970"/>
            </a:xfrm>
            <a:custGeom>
              <a:avLst/>
              <a:gdLst/>
              <a:ahLst/>
              <a:cxnLst/>
              <a:rect l="0" t="0" r="0" b="0"/>
              <a:pathLst>
                <a:path w="10530" h="357970">
                  <a:moveTo>
                    <a:pt x="0" y="0"/>
                  </a:moveTo>
                  <a:lnTo>
                    <a:pt x="0" y="11736"/>
                  </a:lnTo>
                  <a:lnTo>
                    <a:pt x="0" y="22864"/>
                  </a:lnTo>
                  <a:lnTo>
                    <a:pt x="0" y="34467"/>
                  </a:lnTo>
                  <a:lnTo>
                    <a:pt x="0" y="46801"/>
                  </a:lnTo>
                  <a:lnTo>
                    <a:pt x="0" y="60109"/>
                  </a:lnTo>
                  <a:lnTo>
                    <a:pt x="0" y="74419"/>
                  </a:lnTo>
                  <a:lnTo>
                    <a:pt x="0" y="89596"/>
                  </a:lnTo>
                  <a:lnTo>
                    <a:pt x="0" y="105458"/>
                  </a:lnTo>
                  <a:lnTo>
                    <a:pt x="0" y="121829"/>
                  </a:lnTo>
                  <a:lnTo>
                    <a:pt x="0" y="138566"/>
                  </a:lnTo>
                  <a:lnTo>
                    <a:pt x="0" y="155561"/>
                  </a:lnTo>
                  <a:lnTo>
                    <a:pt x="0" y="172733"/>
                  </a:lnTo>
                  <a:lnTo>
                    <a:pt x="0" y="190028"/>
                  </a:lnTo>
                  <a:lnTo>
                    <a:pt x="0" y="207405"/>
                  </a:lnTo>
                  <a:lnTo>
                    <a:pt x="0" y="224834"/>
                  </a:lnTo>
                  <a:lnTo>
                    <a:pt x="0" y="242132"/>
                  </a:lnTo>
                  <a:lnTo>
                    <a:pt x="0" y="258980"/>
                  </a:lnTo>
                  <a:lnTo>
                    <a:pt x="5" y="275231"/>
                  </a:lnTo>
                  <a:lnTo>
                    <a:pt x="207" y="290695"/>
                  </a:lnTo>
                  <a:lnTo>
                    <a:pt x="1108" y="306778"/>
                  </a:lnTo>
                  <a:lnTo>
                    <a:pt x="3907" y="327128"/>
                  </a:lnTo>
                  <a:lnTo>
                    <a:pt x="10529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736665" y="1336461"/>
              <a:ext cx="410613" cy="73700"/>
            </a:xfrm>
            <a:custGeom>
              <a:avLst/>
              <a:gdLst/>
              <a:ahLst/>
              <a:cxnLst/>
              <a:rect l="0" t="0" r="0" b="0"/>
              <a:pathLst>
                <a:path w="410613" h="73700">
                  <a:moveTo>
                    <a:pt x="410612" y="0"/>
                  </a:moveTo>
                  <a:lnTo>
                    <a:pt x="398944" y="5800"/>
                  </a:lnTo>
                  <a:lnTo>
                    <a:pt x="388455" y="10724"/>
                  </a:lnTo>
                  <a:lnTo>
                    <a:pt x="378144" y="15227"/>
                  </a:lnTo>
                  <a:lnTo>
                    <a:pt x="367497" y="19448"/>
                  </a:lnTo>
                  <a:lnTo>
                    <a:pt x="355857" y="23461"/>
                  </a:lnTo>
                  <a:lnTo>
                    <a:pt x="342961" y="27318"/>
                  </a:lnTo>
                  <a:lnTo>
                    <a:pt x="328881" y="30898"/>
                  </a:lnTo>
                  <a:lnTo>
                    <a:pt x="313830" y="33925"/>
                  </a:lnTo>
                  <a:lnTo>
                    <a:pt x="298039" y="36298"/>
                  </a:lnTo>
                  <a:lnTo>
                    <a:pt x="281707" y="38231"/>
                  </a:lnTo>
                  <a:lnTo>
                    <a:pt x="264992" y="40144"/>
                  </a:lnTo>
                  <a:lnTo>
                    <a:pt x="248011" y="42285"/>
                  </a:lnTo>
                  <a:lnTo>
                    <a:pt x="230846" y="44725"/>
                  </a:lnTo>
                  <a:lnTo>
                    <a:pt x="213556" y="47442"/>
                  </a:lnTo>
                  <a:lnTo>
                    <a:pt x="196187" y="50379"/>
                  </a:lnTo>
                  <a:lnTo>
                    <a:pt x="178928" y="53317"/>
                  </a:lnTo>
                  <a:lnTo>
                    <a:pt x="162107" y="55904"/>
                  </a:lnTo>
                  <a:lnTo>
                    <a:pt x="145860" y="57977"/>
                  </a:lnTo>
                  <a:lnTo>
                    <a:pt x="130000" y="59706"/>
                  </a:lnTo>
                  <a:lnTo>
                    <a:pt x="114124" y="61481"/>
                  </a:lnTo>
                  <a:lnTo>
                    <a:pt x="98004" y="63525"/>
                  </a:lnTo>
                  <a:lnTo>
                    <a:pt x="81760" y="65739"/>
                  </a:lnTo>
                  <a:lnTo>
                    <a:pt x="63867" y="68006"/>
                  </a:lnTo>
                  <a:lnTo>
                    <a:pt x="39395" y="70527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1189391" y="1510833"/>
              <a:ext cx="200042" cy="25670"/>
            </a:xfrm>
            <a:custGeom>
              <a:avLst/>
              <a:gdLst/>
              <a:ahLst/>
              <a:cxnLst/>
              <a:rect l="0" t="0" r="0" b="0"/>
              <a:pathLst>
                <a:path w="200042" h="25670">
                  <a:moveTo>
                    <a:pt x="200041" y="4612"/>
                  </a:moveTo>
                  <a:lnTo>
                    <a:pt x="191173" y="1812"/>
                  </a:lnTo>
                  <a:lnTo>
                    <a:pt x="182186" y="311"/>
                  </a:lnTo>
                  <a:lnTo>
                    <a:pt x="172191" y="0"/>
                  </a:lnTo>
                  <a:lnTo>
                    <a:pt x="161210" y="506"/>
                  </a:lnTo>
                  <a:lnTo>
                    <a:pt x="149399" y="1326"/>
                  </a:lnTo>
                  <a:lnTo>
                    <a:pt x="136945" y="2146"/>
                  </a:lnTo>
                  <a:lnTo>
                    <a:pt x="124180" y="3002"/>
                  </a:lnTo>
                  <a:lnTo>
                    <a:pt x="111547" y="4177"/>
                  </a:lnTo>
                  <a:lnTo>
                    <a:pt x="99274" y="5812"/>
                  </a:lnTo>
                  <a:lnTo>
                    <a:pt x="87239" y="7739"/>
                  </a:lnTo>
                  <a:lnTo>
                    <a:pt x="75085" y="9579"/>
                  </a:lnTo>
                  <a:lnTo>
                    <a:pt x="62622" y="11118"/>
                  </a:lnTo>
                  <a:lnTo>
                    <a:pt x="50227" y="12506"/>
                  </a:lnTo>
                  <a:lnTo>
                    <a:pt x="37437" y="14406"/>
                  </a:lnTo>
                  <a:lnTo>
                    <a:pt x="22007" y="18102"/>
                  </a:lnTo>
                  <a:lnTo>
                    <a:pt x="0" y="256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1705287" y="1283818"/>
            <a:ext cx="1189721" cy="473784"/>
            <a:chOff x="1705287" y="1283818"/>
            <a:chExt cx="1189721" cy="473784"/>
          </a:xfrm>
        </p:grpSpPr>
        <p:sp>
          <p:nvSpPr>
            <p:cNvPr id="16" name="Freeform 15"/>
            <p:cNvSpPr/>
            <p:nvPr/>
          </p:nvSpPr>
          <p:spPr>
            <a:xfrm>
              <a:off x="1705287" y="1294347"/>
              <a:ext cx="10530" cy="463255"/>
            </a:xfrm>
            <a:custGeom>
              <a:avLst/>
              <a:gdLst/>
              <a:ahLst/>
              <a:cxnLst/>
              <a:rect l="0" t="0" r="0" b="0"/>
              <a:pathLst>
                <a:path w="10530" h="463255">
                  <a:moveTo>
                    <a:pt x="10529" y="0"/>
                  </a:moveTo>
                  <a:lnTo>
                    <a:pt x="7662" y="11869"/>
                  </a:lnTo>
                  <a:lnTo>
                    <a:pt x="5520" y="24278"/>
                  </a:lnTo>
                  <a:lnTo>
                    <a:pt x="3917" y="38461"/>
                  </a:lnTo>
                  <a:lnTo>
                    <a:pt x="2736" y="53996"/>
                  </a:lnTo>
                  <a:lnTo>
                    <a:pt x="1888" y="69992"/>
                  </a:lnTo>
                  <a:lnTo>
                    <a:pt x="1295" y="85870"/>
                  </a:lnTo>
                  <a:lnTo>
                    <a:pt x="1053" y="101245"/>
                  </a:lnTo>
                  <a:lnTo>
                    <a:pt x="1418" y="115783"/>
                  </a:lnTo>
                  <a:lnTo>
                    <a:pt x="2473" y="129409"/>
                  </a:lnTo>
                  <a:lnTo>
                    <a:pt x="3995" y="142386"/>
                  </a:lnTo>
                  <a:lnTo>
                    <a:pt x="5555" y="155188"/>
                  </a:lnTo>
                  <a:lnTo>
                    <a:pt x="6898" y="168106"/>
                  </a:lnTo>
                  <a:lnTo>
                    <a:pt x="7951" y="181244"/>
                  </a:lnTo>
                  <a:lnTo>
                    <a:pt x="8732" y="194605"/>
                  </a:lnTo>
                  <a:lnTo>
                    <a:pt x="9293" y="208167"/>
                  </a:lnTo>
                  <a:lnTo>
                    <a:pt x="9686" y="222377"/>
                  </a:lnTo>
                  <a:lnTo>
                    <a:pt x="9957" y="238120"/>
                  </a:lnTo>
                  <a:lnTo>
                    <a:pt x="10143" y="255744"/>
                  </a:lnTo>
                  <a:lnTo>
                    <a:pt x="10269" y="274801"/>
                  </a:lnTo>
                  <a:lnTo>
                    <a:pt x="10355" y="294356"/>
                  </a:lnTo>
                  <a:lnTo>
                    <a:pt x="10412" y="313800"/>
                  </a:lnTo>
                  <a:lnTo>
                    <a:pt x="10451" y="332735"/>
                  </a:lnTo>
                  <a:lnTo>
                    <a:pt x="10477" y="350822"/>
                  </a:lnTo>
                  <a:lnTo>
                    <a:pt x="10490" y="367978"/>
                  </a:lnTo>
                  <a:lnTo>
                    <a:pt x="10328" y="384140"/>
                  </a:lnTo>
                  <a:lnTo>
                    <a:pt x="9688" y="399169"/>
                  </a:lnTo>
                  <a:lnTo>
                    <a:pt x="8444" y="413087"/>
                  </a:lnTo>
                  <a:lnTo>
                    <a:pt x="6786" y="425614"/>
                  </a:lnTo>
                  <a:lnTo>
                    <a:pt x="4962" y="437314"/>
                  </a:lnTo>
                  <a:lnTo>
                    <a:pt x="2810" y="449218"/>
                  </a:lnTo>
                  <a:lnTo>
                    <a:pt x="0" y="4632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1842158" y="1283818"/>
              <a:ext cx="42115" cy="452727"/>
            </a:xfrm>
            <a:custGeom>
              <a:avLst/>
              <a:gdLst/>
              <a:ahLst/>
              <a:cxnLst/>
              <a:rect l="0" t="0" r="0" b="0"/>
              <a:pathLst>
                <a:path w="42115" h="452727">
                  <a:moveTo>
                    <a:pt x="42114" y="0"/>
                  </a:moveTo>
                  <a:lnTo>
                    <a:pt x="39247" y="11735"/>
                  </a:lnTo>
                  <a:lnTo>
                    <a:pt x="37105" y="22864"/>
                  </a:lnTo>
                  <a:lnTo>
                    <a:pt x="35502" y="34463"/>
                  </a:lnTo>
                  <a:lnTo>
                    <a:pt x="34321" y="46624"/>
                  </a:lnTo>
                  <a:lnTo>
                    <a:pt x="33473" y="59284"/>
                  </a:lnTo>
                  <a:lnTo>
                    <a:pt x="32875" y="72349"/>
                  </a:lnTo>
                  <a:lnTo>
                    <a:pt x="32461" y="86047"/>
                  </a:lnTo>
                  <a:lnTo>
                    <a:pt x="32177" y="100909"/>
                  </a:lnTo>
                  <a:lnTo>
                    <a:pt x="31983" y="117130"/>
                  </a:lnTo>
                  <a:lnTo>
                    <a:pt x="31852" y="134600"/>
                  </a:lnTo>
                  <a:lnTo>
                    <a:pt x="31764" y="153083"/>
                  </a:lnTo>
                  <a:lnTo>
                    <a:pt x="31700" y="172320"/>
                  </a:lnTo>
                  <a:lnTo>
                    <a:pt x="31488" y="191610"/>
                  </a:lnTo>
                  <a:lnTo>
                    <a:pt x="30813" y="209867"/>
                  </a:lnTo>
                  <a:lnTo>
                    <a:pt x="29546" y="226592"/>
                  </a:lnTo>
                  <a:lnTo>
                    <a:pt x="27882" y="242126"/>
                  </a:lnTo>
                  <a:lnTo>
                    <a:pt x="26226" y="257326"/>
                  </a:lnTo>
                  <a:lnTo>
                    <a:pt x="24813" y="272744"/>
                  </a:lnTo>
                  <a:lnTo>
                    <a:pt x="23544" y="288578"/>
                  </a:lnTo>
                  <a:lnTo>
                    <a:pt x="22085" y="304835"/>
                  </a:lnTo>
                  <a:lnTo>
                    <a:pt x="20257" y="321444"/>
                  </a:lnTo>
                  <a:lnTo>
                    <a:pt x="18198" y="338159"/>
                  </a:lnTo>
                  <a:lnTo>
                    <a:pt x="16270" y="354601"/>
                  </a:lnTo>
                  <a:lnTo>
                    <a:pt x="14671" y="370573"/>
                  </a:lnTo>
                  <a:lnTo>
                    <a:pt x="13244" y="385845"/>
                  </a:lnTo>
                  <a:lnTo>
                    <a:pt x="11312" y="401778"/>
                  </a:lnTo>
                  <a:lnTo>
                    <a:pt x="7591" y="422004"/>
                  </a:lnTo>
                  <a:lnTo>
                    <a:pt x="0" y="4527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1715816" y="1557559"/>
              <a:ext cx="136871" cy="21058"/>
            </a:xfrm>
            <a:custGeom>
              <a:avLst/>
              <a:gdLst/>
              <a:ahLst/>
              <a:cxnLst/>
              <a:rect l="0" t="0" r="0" b="0"/>
              <a:pathLst>
                <a:path w="136871" h="21058">
                  <a:moveTo>
                    <a:pt x="136870" y="0"/>
                  </a:moveTo>
                  <a:lnTo>
                    <a:pt x="125135" y="67"/>
                  </a:lnTo>
                  <a:lnTo>
                    <a:pt x="114006" y="707"/>
                  </a:lnTo>
                  <a:lnTo>
                    <a:pt x="102412" y="2004"/>
                  </a:lnTo>
                  <a:lnTo>
                    <a:pt x="90424" y="3864"/>
                  </a:lnTo>
                  <a:lnTo>
                    <a:pt x="78412" y="6180"/>
                  </a:lnTo>
                  <a:lnTo>
                    <a:pt x="66614" y="8842"/>
                  </a:lnTo>
                  <a:lnTo>
                    <a:pt x="55164" y="11604"/>
                  </a:lnTo>
                  <a:lnTo>
                    <a:pt x="42836" y="14362"/>
                  </a:lnTo>
                  <a:lnTo>
                    <a:pt x="26316" y="1735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1936914" y="1534988"/>
              <a:ext cx="178986" cy="212949"/>
            </a:xfrm>
            <a:custGeom>
              <a:avLst/>
              <a:gdLst/>
              <a:ahLst/>
              <a:cxnLst/>
              <a:rect l="0" t="0" r="0" b="0"/>
              <a:pathLst>
                <a:path w="178986" h="212949">
                  <a:moveTo>
                    <a:pt x="0" y="54157"/>
                  </a:moveTo>
                  <a:lnTo>
                    <a:pt x="3068" y="62824"/>
                  </a:lnTo>
                  <a:lnTo>
                    <a:pt x="7131" y="69890"/>
                  </a:lnTo>
                  <a:lnTo>
                    <a:pt x="12628" y="75991"/>
                  </a:lnTo>
                  <a:lnTo>
                    <a:pt x="19560" y="81220"/>
                  </a:lnTo>
                  <a:lnTo>
                    <a:pt x="28007" y="85433"/>
                  </a:lnTo>
                  <a:lnTo>
                    <a:pt x="37857" y="88639"/>
                  </a:lnTo>
                  <a:lnTo>
                    <a:pt x="48868" y="90980"/>
                  </a:lnTo>
                  <a:lnTo>
                    <a:pt x="60770" y="92644"/>
                  </a:lnTo>
                  <a:lnTo>
                    <a:pt x="73321" y="93794"/>
                  </a:lnTo>
                  <a:lnTo>
                    <a:pt x="86169" y="94247"/>
                  </a:lnTo>
                  <a:lnTo>
                    <a:pt x="98866" y="93495"/>
                  </a:lnTo>
                  <a:lnTo>
                    <a:pt x="111174" y="91353"/>
                  </a:lnTo>
                  <a:lnTo>
                    <a:pt x="122725" y="87778"/>
                  </a:lnTo>
                  <a:lnTo>
                    <a:pt x="132957" y="82704"/>
                  </a:lnTo>
                  <a:lnTo>
                    <a:pt x="141677" y="76255"/>
                  </a:lnTo>
                  <a:lnTo>
                    <a:pt x="148531" y="68841"/>
                  </a:lnTo>
                  <a:lnTo>
                    <a:pt x="152863" y="61034"/>
                  </a:lnTo>
                  <a:lnTo>
                    <a:pt x="154553" y="53193"/>
                  </a:lnTo>
                  <a:lnTo>
                    <a:pt x="153926" y="45303"/>
                  </a:lnTo>
                  <a:lnTo>
                    <a:pt x="151462" y="37094"/>
                  </a:lnTo>
                  <a:lnTo>
                    <a:pt x="147617" y="28436"/>
                  </a:lnTo>
                  <a:lnTo>
                    <a:pt x="142446" y="19824"/>
                  </a:lnTo>
                  <a:lnTo>
                    <a:pt x="135629" y="12254"/>
                  </a:lnTo>
                  <a:lnTo>
                    <a:pt x="127120" y="6211"/>
                  </a:lnTo>
                  <a:lnTo>
                    <a:pt x="117136" y="2002"/>
                  </a:lnTo>
                  <a:lnTo>
                    <a:pt x="105985" y="0"/>
                  </a:lnTo>
                  <a:lnTo>
                    <a:pt x="93973" y="179"/>
                  </a:lnTo>
                  <a:lnTo>
                    <a:pt x="81671" y="2214"/>
                  </a:lnTo>
                  <a:lnTo>
                    <a:pt x="69879" y="5698"/>
                  </a:lnTo>
                  <a:lnTo>
                    <a:pt x="58991" y="10264"/>
                  </a:lnTo>
                  <a:lnTo>
                    <a:pt x="49038" y="15935"/>
                  </a:lnTo>
                  <a:lnTo>
                    <a:pt x="39886" y="23097"/>
                  </a:lnTo>
                  <a:lnTo>
                    <a:pt x="31369" y="31844"/>
                  </a:lnTo>
                  <a:lnTo>
                    <a:pt x="23818" y="42159"/>
                  </a:lnTo>
                  <a:lnTo>
                    <a:pt x="18022" y="54065"/>
                  </a:lnTo>
                  <a:lnTo>
                    <a:pt x="14271" y="67402"/>
                  </a:lnTo>
                  <a:lnTo>
                    <a:pt x="12395" y="81578"/>
                  </a:lnTo>
                  <a:lnTo>
                    <a:pt x="12041" y="95699"/>
                  </a:lnTo>
                  <a:lnTo>
                    <a:pt x="12844" y="109265"/>
                  </a:lnTo>
                  <a:lnTo>
                    <a:pt x="14651" y="122150"/>
                  </a:lnTo>
                  <a:lnTo>
                    <a:pt x="17526" y="134416"/>
                  </a:lnTo>
                  <a:lnTo>
                    <a:pt x="21417" y="146182"/>
                  </a:lnTo>
                  <a:lnTo>
                    <a:pt x="26163" y="157407"/>
                  </a:lnTo>
                  <a:lnTo>
                    <a:pt x="31572" y="167887"/>
                  </a:lnTo>
                  <a:lnTo>
                    <a:pt x="37476" y="177567"/>
                  </a:lnTo>
                  <a:lnTo>
                    <a:pt x="43898" y="186375"/>
                  </a:lnTo>
                  <a:lnTo>
                    <a:pt x="51041" y="194146"/>
                  </a:lnTo>
                  <a:lnTo>
                    <a:pt x="58958" y="200883"/>
                  </a:lnTo>
                  <a:lnTo>
                    <a:pt x="67563" y="206407"/>
                  </a:lnTo>
                  <a:lnTo>
                    <a:pt x="76717" y="210295"/>
                  </a:lnTo>
                  <a:lnTo>
                    <a:pt x="86280" y="212460"/>
                  </a:lnTo>
                  <a:lnTo>
                    <a:pt x="95972" y="212948"/>
                  </a:lnTo>
                  <a:lnTo>
                    <a:pt x="105399" y="211764"/>
                  </a:lnTo>
                  <a:lnTo>
                    <a:pt x="114366" y="209079"/>
                  </a:lnTo>
                  <a:lnTo>
                    <a:pt x="122861" y="205177"/>
                  </a:lnTo>
                  <a:lnTo>
                    <a:pt x="130953" y="200349"/>
                  </a:lnTo>
                  <a:lnTo>
                    <a:pt x="138727" y="194856"/>
                  </a:lnTo>
                  <a:lnTo>
                    <a:pt x="146156" y="189200"/>
                  </a:lnTo>
                  <a:lnTo>
                    <a:pt x="153928" y="183571"/>
                  </a:lnTo>
                  <a:lnTo>
                    <a:pt x="163847" y="177480"/>
                  </a:lnTo>
                  <a:lnTo>
                    <a:pt x="178985" y="1699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2168541" y="1315404"/>
              <a:ext cx="10530" cy="410612"/>
            </a:xfrm>
            <a:custGeom>
              <a:avLst/>
              <a:gdLst/>
              <a:ahLst/>
              <a:cxnLst/>
              <a:rect l="0" t="0" r="0" b="0"/>
              <a:pathLst>
                <a:path w="10530" h="410612">
                  <a:moveTo>
                    <a:pt x="0" y="0"/>
                  </a:moveTo>
                  <a:lnTo>
                    <a:pt x="0" y="11869"/>
                  </a:lnTo>
                  <a:lnTo>
                    <a:pt x="0" y="24278"/>
                  </a:lnTo>
                  <a:lnTo>
                    <a:pt x="5" y="38456"/>
                  </a:lnTo>
                  <a:lnTo>
                    <a:pt x="177" y="53818"/>
                  </a:lnTo>
                  <a:lnTo>
                    <a:pt x="826" y="69166"/>
                  </a:lnTo>
                  <a:lnTo>
                    <a:pt x="2074" y="83814"/>
                  </a:lnTo>
                  <a:lnTo>
                    <a:pt x="3727" y="98228"/>
                  </a:lnTo>
                  <a:lnTo>
                    <a:pt x="5375" y="113711"/>
                  </a:lnTo>
                  <a:lnTo>
                    <a:pt x="6778" y="130937"/>
                  </a:lnTo>
                  <a:lnTo>
                    <a:pt x="7871" y="149778"/>
                  </a:lnTo>
                  <a:lnTo>
                    <a:pt x="8679" y="169661"/>
                  </a:lnTo>
                  <a:lnTo>
                    <a:pt x="9257" y="190119"/>
                  </a:lnTo>
                  <a:lnTo>
                    <a:pt x="9662" y="210875"/>
                  </a:lnTo>
                  <a:lnTo>
                    <a:pt x="9942" y="231781"/>
                  </a:lnTo>
                  <a:lnTo>
                    <a:pt x="10133" y="252753"/>
                  </a:lnTo>
                  <a:lnTo>
                    <a:pt x="10262" y="273426"/>
                  </a:lnTo>
                  <a:lnTo>
                    <a:pt x="10350" y="293167"/>
                  </a:lnTo>
                  <a:lnTo>
                    <a:pt x="10409" y="311703"/>
                  </a:lnTo>
                  <a:lnTo>
                    <a:pt x="10449" y="329074"/>
                  </a:lnTo>
                  <a:lnTo>
                    <a:pt x="10480" y="347471"/>
                  </a:lnTo>
                  <a:lnTo>
                    <a:pt x="10505" y="371862"/>
                  </a:lnTo>
                  <a:lnTo>
                    <a:pt x="10529" y="4106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2235572" y="1521668"/>
              <a:ext cx="175126" cy="198384"/>
            </a:xfrm>
            <a:custGeom>
              <a:avLst/>
              <a:gdLst/>
              <a:ahLst/>
              <a:cxnLst/>
              <a:rect l="0" t="0" r="0" b="0"/>
              <a:pathLst>
                <a:path w="175126" h="198384">
                  <a:moveTo>
                    <a:pt x="48782" y="109591"/>
                  </a:moveTo>
                  <a:lnTo>
                    <a:pt x="57584" y="106657"/>
                  </a:lnTo>
                  <a:lnTo>
                    <a:pt x="65930" y="103875"/>
                  </a:lnTo>
                  <a:lnTo>
                    <a:pt x="74634" y="100975"/>
                  </a:lnTo>
                  <a:lnTo>
                    <a:pt x="83927" y="97935"/>
                  </a:lnTo>
                  <a:lnTo>
                    <a:pt x="94071" y="94770"/>
                  </a:lnTo>
                  <a:lnTo>
                    <a:pt x="105103" y="91497"/>
                  </a:lnTo>
                  <a:lnTo>
                    <a:pt x="116423" y="87813"/>
                  </a:lnTo>
                  <a:lnTo>
                    <a:pt x="126949" y="83125"/>
                  </a:lnTo>
                  <a:lnTo>
                    <a:pt x="136118" y="77190"/>
                  </a:lnTo>
                  <a:lnTo>
                    <a:pt x="143406" y="70084"/>
                  </a:lnTo>
                  <a:lnTo>
                    <a:pt x="148093" y="62018"/>
                  </a:lnTo>
                  <a:lnTo>
                    <a:pt x="150049" y="53226"/>
                  </a:lnTo>
                  <a:lnTo>
                    <a:pt x="149446" y="44070"/>
                  </a:lnTo>
                  <a:lnTo>
                    <a:pt x="146474" y="35011"/>
                  </a:lnTo>
                  <a:lnTo>
                    <a:pt x="141477" y="26303"/>
                  </a:lnTo>
                  <a:lnTo>
                    <a:pt x="134720" y="18323"/>
                  </a:lnTo>
                  <a:lnTo>
                    <a:pt x="126300" y="11642"/>
                  </a:lnTo>
                  <a:lnTo>
                    <a:pt x="116423" y="6451"/>
                  </a:lnTo>
                  <a:lnTo>
                    <a:pt x="105540" y="2780"/>
                  </a:lnTo>
                  <a:lnTo>
                    <a:pt x="94244" y="673"/>
                  </a:lnTo>
                  <a:lnTo>
                    <a:pt x="82912" y="0"/>
                  </a:lnTo>
                  <a:lnTo>
                    <a:pt x="71864" y="664"/>
                  </a:lnTo>
                  <a:lnTo>
                    <a:pt x="61444" y="2696"/>
                  </a:lnTo>
                  <a:lnTo>
                    <a:pt x="51775" y="5990"/>
                  </a:lnTo>
                  <a:lnTo>
                    <a:pt x="42960" y="10488"/>
                  </a:lnTo>
                  <a:lnTo>
                    <a:pt x="35178" y="16255"/>
                  </a:lnTo>
                  <a:lnTo>
                    <a:pt x="28421" y="23210"/>
                  </a:lnTo>
                  <a:lnTo>
                    <a:pt x="22543" y="31150"/>
                  </a:lnTo>
                  <a:lnTo>
                    <a:pt x="17351" y="39850"/>
                  </a:lnTo>
                  <a:lnTo>
                    <a:pt x="12675" y="49113"/>
                  </a:lnTo>
                  <a:lnTo>
                    <a:pt x="8532" y="58942"/>
                  </a:lnTo>
                  <a:lnTo>
                    <a:pt x="5121" y="69526"/>
                  </a:lnTo>
                  <a:lnTo>
                    <a:pt x="2497" y="80901"/>
                  </a:lnTo>
                  <a:lnTo>
                    <a:pt x="733" y="92812"/>
                  </a:lnTo>
                  <a:lnTo>
                    <a:pt x="0" y="104806"/>
                  </a:lnTo>
                  <a:lnTo>
                    <a:pt x="291" y="116611"/>
                  </a:lnTo>
                  <a:lnTo>
                    <a:pt x="1622" y="127977"/>
                  </a:lnTo>
                  <a:lnTo>
                    <a:pt x="4111" y="138611"/>
                  </a:lnTo>
                  <a:lnTo>
                    <a:pt x="7711" y="148428"/>
                  </a:lnTo>
                  <a:lnTo>
                    <a:pt x="12245" y="157511"/>
                  </a:lnTo>
                  <a:lnTo>
                    <a:pt x="17506" y="166006"/>
                  </a:lnTo>
                  <a:lnTo>
                    <a:pt x="23311" y="174050"/>
                  </a:lnTo>
                  <a:lnTo>
                    <a:pt x="29835" y="181437"/>
                  </a:lnTo>
                  <a:lnTo>
                    <a:pt x="37578" y="187647"/>
                  </a:lnTo>
                  <a:lnTo>
                    <a:pt x="46710" y="192486"/>
                  </a:lnTo>
                  <a:lnTo>
                    <a:pt x="56946" y="195905"/>
                  </a:lnTo>
                  <a:lnTo>
                    <a:pt x="67734" y="197833"/>
                  </a:lnTo>
                  <a:lnTo>
                    <a:pt x="78694" y="198383"/>
                  </a:lnTo>
                  <a:lnTo>
                    <a:pt x="89645" y="197635"/>
                  </a:lnTo>
                  <a:lnTo>
                    <a:pt x="100523" y="195545"/>
                  </a:lnTo>
                  <a:lnTo>
                    <a:pt x="111315" y="192227"/>
                  </a:lnTo>
                  <a:lnTo>
                    <a:pt x="121961" y="188202"/>
                  </a:lnTo>
                  <a:lnTo>
                    <a:pt x="133598" y="183928"/>
                  </a:lnTo>
                  <a:lnTo>
                    <a:pt x="149486" y="179033"/>
                  </a:lnTo>
                  <a:lnTo>
                    <a:pt x="175125" y="17276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2464424" y="1517229"/>
              <a:ext cx="135786" cy="177202"/>
            </a:xfrm>
            <a:custGeom>
              <a:avLst/>
              <a:gdLst/>
              <a:ahLst/>
              <a:cxnLst/>
              <a:rect l="0" t="0" r="0" b="0"/>
              <a:pathLst>
                <a:path w="135786" h="177202">
                  <a:moveTo>
                    <a:pt x="9443" y="71916"/>
                  </a:moveTo>
                  <a:lnTo>
                    <a:pt x="9443" y="83718"/>
                  </a:lnTo>
                  <a:lnTo>
                    <a:pt x="9443" y="95487"/>
                  </a:lnTo>
                  <a:lnTo>
                    <a:pt x="9443" y="108377"/>
                  </a:lnTo>
                  <a:lnTo>
                    <a:pt x="9443" y="122225"/>
                  </a:lnTo>
                  <a:lnTo>
                    <a:pt x="9443" y="136553"/>
                  </a:lnTo>
                  <a:lnTo>
                    <a:pt x="9431" y="150993"/>
                  </a:lnTo>
                  <a:lnTo>
                    <a:pt x="8975" y="164271"/>
                  </a:lnTo>
                  <a:lnTo>
                    <a:pt x="7420" y="172778"/>
                  </a:lnTo>
                  <a:lnTo>
                    <a:pt x="5216" y="174309"/>
                  </a:lnTo>
                  <a:lnTo>
                    <a:pt x="3306" y="170626"/>
                  </a:lnTo>
                  <a:lnTo>
                    <a:pt x="1906" y="163472"/>
                  </a:lnTo>
                  <a:lnTo>
                    <a:pt x="932" y="154015"/>
                  </a:lnTo>
                  <a:lnTo>
                    <a:pt x="275" y="143029"/>
                  </a:lnTo>
                  <a:lnTo>
                    <a:pt x="0" y="131024"/>
                  </a:lnTo>
                  <a:lnTo>
                    <a:pt x="348" y="118341"/>
                  </a:lnTo>
                  <a:lnTo>
                    <a:pt x="1400" y="105210"/>
                  </a:lnTo>
                  <a:lnTo>
                    <a:pt x="3091" y="91947"/>
                  </a:lnTo>
                  <a:lnTo>
                    <a:pt x="5297" y="78958"/>
                  </a:lnTo>
                  <a:lnTo>
                    <a:pt x="7898" y="66446"/>
                  </a:lnTo>
                  <a:lnTo>
                    <a:pt x="10949" y="54584"/>
                  </a:lnTo>
                  <a:lnTo>
                    <a:pt x="14674" y="43610"/>
                  </a:lnTo>
                  <a:lnTo>
                    <a:pt x="19148" y="33565"/>
                  </a:lnTo>
                  <a:lnTo>
                    <a:pt x="24458" y="24496"/>
                  </a:lnTo>
                  <a:lnTo>
                    <a:pt x="30779" y="16543"/>
                  </a:lnTo>
                  <a:lnTo>
                    <a:pt x="38103" y="9685"/>
                  </a:lnTo>
                  <a:lnTo>
                    <a:pt x="46124" y="4249"/>
                  </a:lnTo>
                  <a:lnTo>
                    <a:pt x="54346" y="951"/>
                  </a:lnTo>
                  <a:lnTo>
                    <a:pt x="62465" y="0"/>
                  </a:lnTo>
                  <a:lnTo>
                    <a:pt x="70373" y="1310"/>
                  </a:lnTo>
                  <a:lnTo>
                    <a:pt x="78062" y="4773"/>
                  </a:lnTo>
                  <a:lnTo>
                    <a:pt x="85562" y="10102"/>
                  </a:lnTo>
                  <a:lnTo>
                    <a:pt x="92752" y="16915"/>
                  </a:lnTo>
                  <a:lnTo>
                    <a:pt x="99361" y="24842"/>
                  </a:lnTo>
                  <a:lnTo>
                    <a:pt x="105290" y="33579"/>
                  </a:lnTo>
                  <a:lnTo>
                    <a:pt x="110595" y="43052"/>
                  </a:lnTo>
                  <a:lnTo>
                    <a:pt x="115393" y="53395"/>
                  </a:lnTo>
                  <a:lnTo>
                    <a:pt x="119802" y="64614"/>
                  </a:lnTo>
                  <a:lnTo>
                    <a:pt x="123764" y="76589"/>
                  </a:lnTo>
                  <a:lnTo>
                    <a:pt x="127053" y="89159"/>
                  </a:lnTo>
                  <a:lnTo>
                    <a:pt x="129600" y="102164"/>
                  </a:lnTo>
                  <a:lnTo>
                    <a:pt x="131484" y="115257"/>
                  </a:lnTo>
                  <a:lnTo>
                    <a:pt x="133036" y="129400"/>
                  </a:lnTo>
                  <a:lnTo>
                    <a:pt x="134392" y="148071"/>
                  </a:lnTo>
                  <a:lnTo>
                    <a:pt x="135785" y="17720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2689434" y="1520742"/>
              <a:ext cx="205574" cy="194746"/>
            </a:xfrm>
            <a:custGeom>
              <a:avLst/>
              <a:gdLst/>
              <a:ahLst/>
              <a:cxnLst/>
              <a:rect l="0" t="0" r="0" b="0"/>
              <a:pathLst>
                <a:path w="205574" h="194746">
                  <a:moveTo>
                    <a:pt x="89760" y="110517"/>
                  </a:moveTo>
                  <a:lnTo>
                    <a:pt x="95560" y="104582"/>
                  </a:lnTo>
                  <a:lnTo>
                    <a:pt x="100485" y="98378"/>
                  </a:lnTo>
                  <a:lnTo>
                    <a:pt x="104978" y="91282"/>
                  </a:lnTo>
                  <a:lnTo>
                    <a:pt x="108853" y="83341"/>
                  </a:lnTo>
                  <a:lnTo>
                    <a:pt x="111570" y="74695"/>
                  </a:lnTo>
                  <a:lnTo>
                    <a:pt x="112921" y="65505"/>
                  </a:lnTo>
                  <a:lnTo>
                    <a:pt x="112849" y="56078"/>
                  </a:lnTo>
                  <a:lnTo>
                    <a:pt x="111283" y="46837"/>
                  </a:lnTo>
                  <a:lnTo>
                    <a:pt x="108340" y="37997"/>
                  </a:lnTo>
                  <a:lnTo>
                    <a:pt x="104264" y="29589"/>
                  </a:lnTo>
                  <a:lnTo>
                    <a:pt x="99319" y="21556"/>
                  </a:lnTo>
                  <a:lnTo>
                    <a:pt x="93734" y="13836"/>
                  </a:lnTo>
                  <a:lnTo>
                    <a:pt x="87529" y="7007"/>
                  </a:lnTo>
                  <a:lnTo>
                    <a:pt x="80533" y="2236"/>
                  </a:lnTo>
                  <a:lnTo>
                    <a:pt x="72715" y="0"/>
                  </a:lnTo>
                  <a:lnTo>
                    <a:pt x="64176" y="296"/>
                  </a:lnTo>
                  <a:lnTo>
                    <a:pt x="55067" y="3004"/>
                  </a:lnTo>
                  <a:lnTo>
                    <a:pt x="45539" y="7795"/>
                  </a:lnTo>
                  <a:lnTo>
                    <a:pt x="36039" y="14398"/>
                  </a:lnTo>
                  <a:lnTo>
                    <a:pt x="27274" y="22710"/>
                  </a:lnTo>
                  <a:lnTo>
                    <a:pt x="19574" y="32515"/>
                  </a:lnTo>
                  <a:lnTo>
                    <a:pt x="13083" y="43518"/>
                  </a:lnTo>
                  <a:lnTo>
                    <a:pt x="7939" y="55427"/>
                  </a:lnTo>
                  <a:lnTo>
                    <a:pt x="4077" y="67992"/>
                  </a:lnTo>
                  <a:lnTo>
                    <a:pt x="1449" y="81022"/>
                  </a:lnTo>
                  <a:lnTo>
                    <a:pt x="117" y="94376"/>
                  </a:lnTo>
                  <a:lnTo>
                    <a:pt x="0" y="107942"/>
                  </a:lnTo>
                  <a:lnTo>
                    <a:pt x="1054" y="121323"/>
                  </a:lnTo>
                  <a:lnTo>
                    <a:pt x="3356" y="133855"/>
                  </a:lnTo>
                  <a:lnTo>
                    <a:pt x="6839" y="145237"/>
                  </a:lnTo>
                  <a:lnTo>
                    <a:pt x="11635" y="155184"/>
                  </a:lnTo>
                  <a:lnTo>
                    <a:pt x="18135" y="163270"/>
                  </a:lnTo>
                  <a:lnTo>
                    <a:pt x="26390" y="169433"/>
                  </a:lnTo>
                  <a:lnTo>
                    <a:pt x="35849" y="173437"/>
                  </a:lnTo>
                  <a:lnTo>
                    <a:pt x="45574" y="174710"/>
                  </a:lnTo>
                  <a:lnTo>
                    <a:pt x="54999" y="173195"/>
                  </a:lnTo>
                  <a:lnTo>
                    <a:pt x="63935" y="169265"/>
                  </a:lnTo>
                  <a:lnTo>
                    <a:pt x="72389" y="163431"/>
                  </a:lnTo>
                  <a:lnTo>
                    <a:pt x="80438" y="156179"/>
                  </a:lnTo>
                  <a:lnTo>
                    <a:pt x="88013" y="147907"/>
                  </a:lnTo>
                  <a:lnTo>
                    <a:pt x="94888" y="138918"/>
                  </a:lnTo>
                  <a:lnTo>
                    <a:pt x="101000" y="129430"/>
                  </a:lnTo>
                  <a:lnTo>
                    <a:pt x="106429" y="119433"/>
                  </a:lnTo>
                  <a:lnTo>
                    <a:pt x="111310" y="108731"/>
                  </a:lnTo>
                  <a:lnTo>
                    <a:pt x="115787" y="97335"/>
                  </a:lnTo>
                  <a:lnTo>
                    <a:pt x="120190" y="87746"/>
                  </a:lnTo>
                  <a:lnTo>
                    <a:pt x="124427" y="83557"/>
                  </a:lnTo>
                  <a:lnTo>
                    <a:pt x="127955" y="84548"/>
                  </a:lnTo>
                  <a:lnTo>
                    <a:pt x="131021" y="89129"/>
                  </a:lnTo>
                  <a:lnTo>
                    <a:pt x="133952" y="95960"/>
                  </a:lnTo>
                  <a:lnTo>
                    <a:pt x="136924" y="104170"/>
                  </a:lnTo>
                  <a:lnTo>
                    <a:pt x="140002" y="113225"/>
                  </a:lnTo>
                  <a:lnTo>
                    <a:pt x="143354" y="122639"/>
                  </a:lnTo>
                  <a:lnTo>
                    <a:pt x="147273" y="131910"/>
                  </a:lnTo>
                  <a:lnTo>
                    <a:pt x="151866" y="140789"/>
                  </a:lnTo>
                  <a:lnTo>
                    <a:pt x="157084" y="149232"/>
                  </a:lnTo>
                  <a:lnTo>
                    <a:pt x="162809" y="157293"/>
                  </a:lnTo>
                  <a:lnTo>
                    <a:pt x="168915" y="165044"/>
                  </a:lnTo>
                  <a:lnTo>
                    <a:pt x="175186" y="172259"/>
                  </a:lnTo>
                  <a:lnTo>
                    <a:pt x="182038" y="179121"/>
                  </a:lnTo>
                  <a:lnTo>
                    <a:pt x="191189" y="186235"/>
                  </a:lnTo>
                  <a:lnTo>
                    <a:pt x="205573" y="19474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401809" y="2348710"/>
            <a:ext cx="944852" cy="494840"/>
            <a:chOff x="401809" y="2348710"/>
            <a:chExt cx="944852" cy="494840"/>
          </a:xfrm>
        </p:grpSpPr>
        <p:sp>
          <p:nvSpPr>
            <p:cNvPr id="25" name="Freeform 24"/>
            <p:cNvSpPr/>
            <p:nvPr/>
          </p:nvSpPr>
          <p:spPr>
            <a:xfrm>
              <a:off x="401809" y="2422409"/>
              <a:ext cx="342992" cy="330288"/>
            </a:xfrm>
            <a:custGeom>
              <a:avLst/>
              <a:gdLst/>
              <a:ahLst/>
              <a:cxnLst/>
              <a:rect l="0" t="0" r="0" b="0"/>
              <a:pathLst>
                <a:path w="342992" h="330288">
                  <a:moveTo>
                    <a:pt x="7815" y="21057"/>
                  </a:moveTo>
                  <a:lnTo>
                    <a:pt x="4948" y="29993"/>
                  </a:lnTo>
                  <a:lnTo>
                    <a:pt x="2806" y="39620"/>
                  </a:lnTo>
                  <a:lnTo>
                    <a:pt x="1208" y="50903"/>
                  </a:lnTo>
                  <a:lnTo>
                    <a:pt x="200" y="63397"/>
                  </a:lnTo>
                  <a:lnTo>
                    <a:pt x="0" y="76228"/>
                  </a:lnTo>
                  <a:lnTo>
                    <a:pt x="651" y="88852"/>
                  </a:lnTo>
                  <a:lnTo>
                    <a:pt x="1889" y="101235"/>
                  </a:lnTo>
                  <a:lnTo>
                    <a:pt x="3253" y="113678"/>
                  </a:lnTo>
                  <a:lnTo>
                    <a:pt x="4463" y="126377"/>
                  </a:lnTo>
                  <a:lnTo>
                    <a:pt x="5425" y="139378"/>
                  </a:lnTo>
                  <a:lnTo>
                    <a:pt x="6144" y="152652"/>
                  </a:lnTo>
                  <a:lnTo>
                    <a:pt x="6668" y="166144"/>
                  </a:lnTo>
                  <a:lnTo>
                    <a:pt x="7206" y="179800"/>
                  </a:lnTo>
                  <a:lnTo>
                    <a:pt x="8107" y="193575"/>
                  </a:lnTo>
                  <a:lnTo>
                    <a:pt x="9534" y="207428"/>
                  </a:lnTo>
                  <a:lnTo>
                    <a:pt x="11477" y="221172"/>
                  </a:lnTo>
                  <a:lnTo>
                    <a:pt x="13853" y="234479"/>
                  </a:lnTo>
                  <a:lnTo>
                    <a:pt x="16568" y="247208"/>
                  </a:lnTo>
                  <a:lnTo>
                    <a:pt x="19695" y="259384"/>
                  </a:lnTo>
                  <a:lnTo>
                    <a:pt x="23472" y="271100"/>
                  </a:lnTo>
                  <a:lnTo>
                    <a:pt x="27975" y="282461"/>
                  </a:lnTo>
                  <a:lnTo>
                    <a:pt x="33135" y="293397"/>
                  </a:lnTo>
                  <a:lnTo>
                    <a:pt x="38823" y="303674"/>
                  </a:lnTo>
                  <a:lnTo>
                    <a:pt x="44913" y="313202"/>
                  </a:lnTo>
                  <a:lnTo>
                    <a:pt x="51461" y="321396"/>
                  </a:lnTo>
                  <a:lnTo>
                    <a:pt x="58687" y="327158"/>
                  </a:lnTo>
                  <a:lnTo>
                    <a:pt x="66651" y="330096"/>
                  </a:lnTo>
                  <a:lnTo>
                    <a:pt x="74948" y="330287"/>
                  </a:lnTo>
                  <a:lnTo>
                    <a:pt x="82831" y="327914"/>
                  </a:lnTo>
                  <a:lnTo>
                    <a:pt x="89908" y="323356"/>
                  </a:lnTo>
                  <a:lnTo>
                    <a:pt x="96133" y="317079"/>
                  </a:lnTo>
                  <a:lnTo>
                    <a:pt x="101622" y="309520"/>
                  </a:lnTo>
                  <a:lnTo>
                    <a:pt x="106536" y="301038"/>
                  </a:lnTo>
                  <a:lnTo>
                    <a:pt x="111023" y="291908"/>
                  </a:lnTo>
                  <a:lnTo>
                    <a:pt x="115205" y="282327"/>
                  </a:lnTo>
                  <a:lnTo>
                    <a:pt x="119168" y="272429"/>
                  </a:lnTo>
                  <a:lnTo>
                    <a:pt x="122815" y="261985"/>
                  </a:lnTo>
                  <a:lnTo>
                    <a:pt x="125886" y="250449"/>
                  </a:lnTo>
                  <a:lnTo>
                    <a:pt x="128288" y="237617"/>
                  </a:lnTo>
                  <a:lnTo>
                    <a:pt x="130239" y="223913"/>
                  </a:lnTo>
                  <a:lnTo>
                    <a:pt x="132164" y="210174"/>
                  </a:lnTo>
                  <a:lnTo>
                    <a:pt x="134316" y="196986"/>
                  </a:lnTo>
                  <a:lnTo>
                    <a:pt x="136882" y="187581"/>
                  </a:lnTo>
                  <a:lnTo>
                    <a:pt x="139670" y="185460"/>
                  </a:lnTo>
                  <a:lnTo>
                    <a:pt x="142238" y="188740"/>
                  </a:lnTo>
                  <a:lnTo>
                    <a:pt x="144726" y="195191"/>
                  </a:lnTo>
                  <a:lnTo>
                    <a:pt x="147484" y="203410"/>
                  </a:lnTo>
                  <a:lnTo>
                    <a:pt x="150898" y="212608"/>
                  </a:lnTo>
                  <a:lnTo>
                    <a:pt x="155104" y="222350"/>
                  </a:lnTo>
                  <a:lnTo>
                    <a:pt x="160205" y="232236"/>
                  </a:lnTo>
                  <a:lnTo>
                    <a:pt x="166372" y="241829"/>
                  </a:lnTo>
                  <a:lnTo>
                    <a:pt x="173596" y="250921"/>
                  </a:lnTo>
                  <a:lnTo>
                    <a:pt x="181885" y="259338"/>
                  </a:lnTo>
                  <a:lnTo>
                    <a:pt x="191351" y="266850"/>
                  </a:lnTo>
                  <a:lnTo>
                    <a:pt x="201936" y="273413"/>
                  </a:lnTo>
                  <a:lnTo>
                    <a:pt x="213297" y="278822"/>
                  </a:lnTo>
                  <a:lnTo>
                    <a:pt x="224915" y="282633"/>
                  </a:lnTo>
                  <a:lnTo>
                    <a:pt x="236462" y="284748"/>
                  </a:lnTo>
                  <a:lnTo>
                    <a:pt x="247655" y="285202"/>
                  </a:lnTo>
                  <a:lnTo>
                    <a:pt x="258172" y="283995"/>
                  </a:lnTo>
                  <a:lnTo>
                    <a:pt x="267905" y="281291"/>
                  </a:lnTo>
                  <a:lnTo>
                    <a:pt x="276763" y="277205"/>
                  </a:lnTo>
                  <a:lnTo>
                    <a:pt x="284574" y="271723"/>
                  </a:lnTo>
                  <a:lnTo>
                    <a:pt x="291355" y="264963"/>
                  </a:lnTo>
                  <a:lnTo>
                    <a:pt x="297419" y="257155"/>
                  </a:lnTo>
                  <a:lnTo>
                    <a:pt x="303267" y="248544"/>
                  </a:lnTo>
                  <a:lnTo>
                    <a:pt x="309203" y="239345"/>
                  </a:lnTo>
                  <a:lnTo>
                    <a:pt x="315175" y="229729"/>
                  </a:lnTo>
                  <a:lnTo>
                    <a:pt x="320885" y="219821"/>
                  </a:lnTo>
                  <a:lnTo>
                    <a:pt x="326167" y="209708"/>
                  </a:lnTo>
                  <a:lnTo>
                    <a:pt x="330850" y="199290"/>
                  </a:lnTo>
                  <a:lnTo>
                    <a:pt x="334688" y="188303"/>
                  </a:lnTo>
                  <a:lnTo>
                    <a:pt x="337637" y="176640"/>
                  </a:lnTo>
                  <a:lnTo>
                    <a:pt x="339802" y="164025"/>
                  </a:lnTo>
                  <a:lnTo>
                    <a:pt x="341346" y="149961"/>
                  </a:lnTo>
                  <a:lnTo>
                    <a:pt x="342420" y="134322"/>
                  </a:lnTo>
                  <a:lnTo>
                    <a:pt x="342991" y="117768"/>
                  </a:lnTo>
                  <a:lnTo>
                    <a:pt x="342850" y="101503"/>
                  </a:lnTo>
                  <a:lnTo>
                    <a:pt x="341946" y="86200"/>
                  </a:lnTo>
                  <a:lnTo>
                    <a:pt x="340518" y="71864"/>
                  </a:lnTo>
                  <a:lnTo>
                    <a:pt x="338873" y="56383"/>
                  </a:lnTo>
                  <a:lnTo>
                    <a:pt x="336868" y="35051"/>
                  </a:lnTo>
                  <a:lnTo>
                    <a:pt x="33419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830764" y="2401353"/>
              <a:ext cx="73700" cy="147399"/>
            </a:xfrm>
            <a:custGeom>
              <a:avLst/>
              <a:gdLst/>
              <a:ahLst/>
              <a:cxnLst/>
              <a:rect l="0" t="0" r="0" b="0"/>
              <a:pathLst>
                <a:path w="73700" h="147399">
                  <a:moveTo>
                    <a:pt x="0" y="0"/>
                  </a:moveTo>
                  <a:lnTo>
                    <a:pt x="2934" y="8801"/>
                  </a:lnTo>
                  <a:lnTo>
                    <a:pt x="5716" y="17148"/>
                  </a:lnTo>
                  <a:lnTo>
                    <a:pt x="8620" y="25842"/>
                  </a:lnTo>
                  <a:lnTo>
                    <a:pt x="11833" y="34790"/>
                  </a:lnTo>
                  <a:lnTo>
                    <a:pt x="15646" y="43636"/>
                  </a:lnTo>
                  <a:lnTo>
                    <a:pt x="20159" y="52180"/>
                  </a:lnTo>
                  <a:lnTo>
                    <a:pt x="25150" y="60541"/>
                  </a:lnTo>
                  <a:lnTo>
                    <a:pt x="30189" y="69067"/>
                  </a:lnTo>
                  <a:lnTo>
                    <a:pt x="35021" y="77950"/>
                  </a:lnTo>
                  <a:lnTo>
                    <a:pt x="39569" y="87222"/>
                  </a:lnTo>
                  <a:lnTo>
                    <a:pt x="43849" y="96832"/>
                  </a:lnTo>
                  <a:lnTo>
                    <a:pt x="47912" y="106694"/>
                  </a:lnTo>
                  <a:lnTo>
                    <a:pt x="51851" y="116284"/>
                  </a:lnTo>
                  <a:lnTo>
                    <a:pt x="56289" y="125596"/>
                  </a:lnTo>
                  <a:lnTo>
                    <a:pt x="62733" y="135445"/>
                  </a:lnTo>
                  <a:lnTo>
                    <a:pt x="73699" y="1473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862349" y="2348710"/>
              <a:ext cx="157929" cy="494840"/>
            </a:xfrm>
            <a:custGeom>
              <a:avLst/>
              <a:gdLst/>
              <a:ahLst/>
              <a:cxnLst/>
              <a:rect l="0" t="0" r="0" b="0"/>
              <a:pathLst>
                <a:path w="157929" h="494840">
                  <a:moveTo>
                    <a:pt x="157928" y="0"/>
                  </a:moveTo>
                  <a:lnTo>
                    <a:pt x="152060" y="14602"/>
                  </a:lnTo>
                  <a:lnTo>
                    <a:pt x="146496" y="27873"/>
                  </a:lnTo>
                  <a:lnTo>
                    <a:pt x="140701" y="41070"/>
                  </a:lnTo>
                  <a:lnTo>
                    <a:pt x="134793" y="54239"/>
                  </a:lnTo>
                  <a:lnTo>
                    <a:pt x="129112" y="67099"/>
                  </a:lnTo>
                  <a:lnTo>
                    <a:pt x="123833" y="79513"/>
                  </a:lnTo>
                  <a:lnTo>
                    <a:pt x="118809" y="91972"/>
                  </a:lnTo>
                  <a:lnTo>
                    <a:pt x="113675" y="105470"/>
                  </a:lnTo>
                  <a:lnTo>
                    <a:pt x="108224" y="120468"/>
                  </a:lnTo>
                  <a:lnTo>
                    <a:pt x="102581" y="136458"/>
                  </a:lnTo>
                  <a:lnTo>
                    <a:pt x="97092" y="152276"/>
                  </a:lnTo>
                  <a:lnTo>
                    <a:pt x="91954" y="167248"/>
                  </a:lnTo>
                  <a:lnTo>
                    <a:pt x="87199" y="181214"/>
                  </a:lnTo>
                  <a:lnTo>
                    <a:pt x="82778" y="194274"/>
                  </a:lnTo>
                  <a:lnTo>
                    <a:pt x="78621" y="206609"/>
                  </a:lnTo>
                  <a:lnTo>
                    <a:pt x="74660" y="218401"/>
                  </a:lnTo>
                  <a:lnTo>
                    <a:pt x="70840" y="229800"/>
                  </a:lnTo>
                  <a:lnTo>
                    <a:pt x="67119" y="240929"/>
                  </a:lnTo>
                  <a:lnTo>
                    <a:pt x="63466" y="252034"/>
                  </a:lnTo>
                  <a:lnTo>
                    <a:pt x="59859" y="263483"/>
                  </a:lnTo>
                  <a:lnTo>
                    <a:pt x="56284" y="275444"/>
                  </a:lnTo>
                  <a:lnTo>
                    <a:pt x="52731" y="287748"/>
                  </a:lnTo>
                  <a:lnTo>
                    <a:pt x="49192" y="300007"/>
                  </a:lnTo>
                  <a:lnTo>
                    <a:pt x="45663" y="311993"/>
                  </a:lnTo>
                  <a:lnTo>
                    <a:pt x="42141" y="323652"/>
                  </a:lnTo>
                  <a:lnTo>
                    <a:pt x="38622" y="335013"/>
                  </a:lnTo>
                  <a:lnTo>
                    <a:pt x="35112" y="346140"/>
                  </a:lnTo>
                  <a:lnTo>
                    <a:pt x="31771" y="357257"/>
                  </a:lnTo>
                  <a:lnTo>
                    <a:pt x="28907" y="368721"/>
                  </a:lnTo>
                  <a:lnTo>
                    <a:pt x="26645" y="380694"/>
                  </a:lnTo>
                  <a:lnTo>
                    <a:pt x="24787" y="393009"/>
                  </a:lnTo>
                  <a:lnTo>
                    <a:pt x="22925" y="405275"/>
                  </a:lnTo>
                  <a:lnTo>
                    <a:pt x="20817" y="417267"/>
                  </a:lnTo>
                  <a:lnTo>
                    <a:pt x="18400" y="428928"/>
                  </a:lnTo>
                  <a:lnTo>
                    <a:pt x="15699" y="440292"/>
                  </a:lnTo>
                  <a:lnTo>
                    <a:pt x="12772" y="451403"/>
                  </a:lnTo>
                  <a:lnTo>
                    <a:pt x="9828" y="461868"/>
                  </a:lnTo>
                  <a:lnTo>
                    <a:pt x="6928" y="471876"/>
                  </a:lnTo>
                  <a:lnTo>
                    <a:pt x="3816" y="482309"/>
                  </a:lnTo>
                  <a:lnTo>
                    <a:pt x="0" y="4948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1230847" y="2475052"/>
              <a:ext cx="115814" cy="21058"/>
            </a:xfrm>
            <a:custGeom>
              <a:avLst/>
              <a:gdLst/>
              <a:ahLst/>
              <a:cxnLst/>
              <a:rect l="0" t="0" r="0" b="0"/>
              <a:pathLst>
                <a:path w="115814" h="21058">
                  <a:moveTo>
                    <a:pt x="115813" y="0"/>
                  </a:moveTo>
                  <a:lnTo>
                    <a:pt x="104011" y="2867"/>
                  </a:lnTo>
                  <a:lnTo>
                    <a:pt x="92242" y="5009"/>
                  </a:lnTo>
                  <a:lnTo>
                    <a:pt x="79361" y="6616"/>
                  </a:lnTo>
                  <a:lnTo>
                    <a:pt x="65747" y="8001"/>
                  </a:lnTo>
                  <a:lnTo>
                    <a:pt x="50778" y="9881"/>
                  </a:lnTo>
                  <a:lnTo>
                    <a:pt x="30899" y="1354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1484398" y="2368515"/>
            <a:ext cx="1683693" cy="590849"/>
            <a:chOff x="1484398" y="2368515"/>
            <a:chExt cx="1683693" cy="590849"/>
          </a:xfrm>
        </p:grpSpPr>
        <p:sp>
          <p:nvSpPr>
            <p:cNvPr id="30" name="Freeform 29"/>
            <p:cNvSpPr/>
            <p:nvPr/>
          </p:nvSpPr>
          <p:spPr>
            <a:xfrm>
              <a:off x="1484398" y="2368515"/>
              <a:ext cx="262346" cy="420615"/>
            </a:xfrm>
            <a:custGeom>
              <a:avLst/>
              <a:gdLst/>
              <a:ahLst/>
              <a:cxnLst/>
              <a:rect l="0" t="0" r="0" b="0"/>
              <a:pathLst>
                <a:path w="262346" h="420615">
                  <a:moveTo>
                    <a:pt x="178117" y="53895"/>
                  </a:moveTo>
                  <a:lnTo>
                    <a:pt x="175116" y="45160"/>
                  </a:lnTo>
                  <a:lnTo>
                    <a:pt x="171694" y="37454"/>
                  </a:lnTo>
                  <a:lnTo>
                    <a:pt x="167493" y="30056"/>
                  </a:lnTo>
                  <a:lnTo>
                    <a:pt x="162420" y="22968"/>
                  </a:lnTo>
                  <a:lnTo>
                    <a:pt x="156291" y="16438"/>
                  </a:lnTo>
                  <a:lnTo>
                    <a:pt x="149107" y="10575"/>
                  </a:lnTo>
                  <a:lnTo>
                    <a:pt x="141020" y="5655"/>
                  </a:lnTo>
                  <a:lnTo>
                    <a:pt x="132225" y="2182"/>
                  </a:lnTo>
                  <a:lnTo>
                    <a:pt x="122905" y="298"/>
                  </a:lnTo>
                  <a:lnTo>
                    <a:pt x="113207" y="0"/>
                  </a:lnTo>
                  <a:lnTo>
                    <a:pt x="103246" y="1312"/>
                  </a:lnTo>
                  <a:lnTo>
                    <a:pt x="93107" y="4083"/>
                  </a:lnTo>
                  <a:lnTo>
                    <a:pt x="83010" y="8043"/>
                  </a:lnTo>
                  <a:lnTo>
                    <a:pt x="73304" y="12909"/>
                  </a:lnTo>
                  <a:lnTo>
                    <a:pt x="64151" y="18442"/>
                  </a:lnTo>
                  <a:lnTo>
                    <a:pt x="55699" y="24612"/>
                  </a:lnTo>
                  <a:lnTo>
                    <a:pt x="48168" y="31584"/>
                  </a:lnTo>
                  <a:lnTo>
                    <a:pt x="41579" y="39390"/>
                  </a:lnTo>
                  <a:lnTo>
                    <a:pt x="35645" y="48091"/>
                  </a:lnTo>
                  <a:lnTo>
                    <a:pt x="29885" y="57842"/>
                  </a:lnTo>
                  <a:lnTo>
                    <a:pt x="24013" y="68628"/>
                  </a:lnTo>
                  <a:lnTo>
                    <a:pt x="18253" y="80295"/>
                  </a:lnTo>
                  <a:lnTo>
                    <a:pt x="13218" y="92651"/>
                  </a:lnTo>
                  <a:lnTo>
                    <a:pt x="9202" y="105522"/>
                  </a:lnTo>
                  <a:lnTo>
                    <a:pt x="6185" y="118927"/>
                  </a:lnTo>
                  <a:lnTo>
                    <a:pt x="4002" y="133064"/>
                  </a:lnTo>
                  <a:lnTo>
                    <a:pt x="2462" y="147978"/>
                  </a:lnTo>
                  <a:lnTo>
                    <a:pt x="1393" y="163418"/>
                  </a:lnTo>
                  <a:lnTo>
                    <a:pt x="659" y="178935"/>
                  </a:lnTo>
                  <a:lnTo>
                    <a:pt x="165" y="194258"/>
                  </a:lnTo>
                  <a:lnTo>
                    <a:pt x="0" y="209140"/>
                  </a:lnTo>
                  <a:lnTo>
                    <a:pt x="421" y="223287"/>
                  </a:lnTo>
                  <a:lnTo>
                    <a:pt x="1521" y="236620"/>
                  </a:lnTo>
                  <a:lnTo>
                    <a:pt x="3244" y="249388"/>
                  </a:lnTo>
                  <a:lnTo>
                    <a:pt x="5472" y="262042"/>
                  </a:lnTo>
                  <a:lnTo>
                    <a:pt x="8086" y="274858"/>
                  </a:lnTo>
                  <a:lnTo>
                    <a:pt x="11147" y="287927"/>
                  </a:lnTo>
                  <a:lnTo>
                    <a:pt x="14879" y="301240"/>
                  </a:lnTo>
                  <a:lnTo>
                    <a:pt x="19353" y="314751"/>
                  </a:lnTo>
                  <a:lnTo>
                    <a:pt x="24493" y="328249"/>
                  </a:lnTo>
                  <a:lnTo>
                    <a:pt x="30167" y="341384"/>
                  </a:lnTo>
                  <a:lnTo>
                    <a:pt x="36244" y="353990"/>
                  </a:lnTo>
                  <a:lnTo>
                    <a:pt x="42613" y="365911"/>
                  </a:lnTo>
                  <a:lnTo>
                    <a:pt x="49187" y="376924"/>
                  </a:lnTo>
                  <a:lnTo>
                    <a:pt x="55909" y="386995"/>
                  </a:lnTo>
                  <a:lnTo>
                    <a:pt x="62897" y="396080"/>
                  </a:lnTo>
                  <a:lnTo>
                    <a:pt x="70427" y="404044"/>
                  </a:lnTo>
                  <a:lnTo>
                    <a:pt x="78607" y="410909"/>
                  </a:lnTo>
                  <a:lnTo>
                    <a:pt x="87390" y="416350"/>
                  </a:lnTo>
                  <a:lnTo>
                    <a:pt x="96664" y="419651"/>
                  </a:lnTo>
                  <a:lnTo>
                    <a:pt x="106311" y="420614"/>
                  </a:lnTo>
                  <a:lnTo>
                    <a:pt x="116230" y="419650"/>
                  </a:lnTo>
                  <a:lnTo>
                    <a:pt x="126341" y="417484"/>
                  </a:lnTo>
                  <a:lnTo>
                    <a:pt x="136581" y="414658"/>
                  </a:lnTo>
                  <a:lnTo>
                    <a:pt x="146745" y="411324"/>
                  </a:lnTo>
                  <a:lnTo>
                    <a:pt x="156496" y="407342"/>
                  </a:lnTo>
                  <a:lnTo>
                    <a:pt x="165685" y="402664"/>
                  </a:lnTo>
                  <a:lnTo>
                    <a:pt x="174330" y="397202"/>
                  </a:lnTo>
                  <a:lnTo>
                    <a:pt x="182523" y="390772"/>
                  </a:lnTo>
                  <a:lnTo>
                    <a:pt x="190369" y="383370"/>
                  </a:lnTo>
                  <a:lnTo>
                    <a:pt x="197962" y="375296"/>
                  </a:lnTo>
                  <a:lnTo>
                    <a:pt x="205375" y="367037"/>
                  </a:lnTo>
                  <a:lnTo>
                    <a:pt x="212661" y="358898"/>
                  </a:lnTo>
                  <a:lnTo>
                    <a:pt x="219944" y="351090"/>
                  </a:lnTo>
                  <a:lnTo>
                    <a:pt x="228339" y="342958"/>
                  </a:lnTo>
                  <a:lnTo>
                    <a:pt x="240820" y="332672"/>
                  </a:lnTo>
                  <a:lnTo>
                    <a:pt x="262345" y="31710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1788857" y="2369767"/>
              <a:ext cx="315856" cy="389089"/>
            </a:xfrm>
            <a:custGeom>
              <a:avLst/>
              <a:gdLst/>
              <a:ahLst/>
              <a:cxnLst/>
              <a:rect l="0" t="0" r="0" b="0"/>
              <a:pathLst>
                <a:path w="315856" h="389089">
                  <a:moveTo>
                    <a:pt x="0" y="0"/>
                  </a:moveTo>
                  <a:lnTo>
                    <a:pt x="67" y="11802"/>
                  </a:lnTo>
                  <a:lnTo>
                    <a:pt x="707" y="23571"/>
                  </a:lnTo>
                  <a:lnTo>
                    <a:pt x="1999" y="36466"/>
                  </a:lnTo>
                  <a:lnTo>
                    <a:pt x="3686" y="50487"/>
                  </a:lnTo>
                  <a:lnTo>
                    <a:pt x="5354" y="65464"/>
                  </a:lnTo>
                  <a:lnTo>
                    <a:pt x="6772" y="81177"/>
                  </a:lnTo>
                  <a:lnTo>
                    <a:pt x="8043" y="97107"/>
                  </a:lnTo>
                  <a:lnTo>
                    <a:pt x="9502" y="112483"/>
                  </a:lnTo>
                  <a:lnTo>
                    <a:pt x="11330" y="126940"/>
                  </a:lnTo>
                  <a:lnTo>
                    <a:pt x="13388" y="140951"/>
                  </a:lnTo>
                  <a:lnTo>
                    <a:pt x="15316" y="155577"/>
                  </a:lnTo>
                  <a:lnTo>
                    <a:pt x="16910" y="171384"/>
                  </a:lnTo>
                  <a:lnTo>
                    <a:pt x="18133" y="188276"/>
                  </a:lnTo>
                  <a:lnTo>
                    <a:pt x="19029" y="205773"/>
                  </a:lnTo>
                  <a:lnTo>
                    <a:pt x="19670" y="223512"/>
                  </a:lnTo>
                  <a:lnTo>
                    <a:pt x="20288" y="241305"/>
                  </a:lnTo>
                  <a:lnTo>
                    <a:pt x="21242" y="259077"/>
                  </a:lnTo>
                  <a:lnTo>
                    <a:pt x="22700" y="276799"/>
                  </a:lnTo>
                  <a:lnTo>
                    <a:pt x="24494" y="294308"/>
                  </a:lnTo>
                  <a:lnTo>
                    <a:pt x="26238" y="311304"/>
                  </a:lnTo>
                  <a:lnTo>
                    <a:pt x="27705" y="327667"/>
                  </a:lnTo>
                  <a:lnTo>
                    <a:pt x="28841" y="343436"/>
                  </a:lnTo>
                  <a:lnTo>
                    <a:pt x="29678" y="358719"/>
                  </a:lnTo>
                  <a:lnTo>
                    <a:pt x="30276" y="373547"/>
                  </a:lnTo>
                  <a:lnTo>
                    <a:pt x="30717" y="384991"/>
                  </a:lnTo>
                  <a:lnTo>
                    <a:pt x="31048" y="389088"/>
                  </a:lnTo>
                  <a:lnTo>
                    <a:pt x="31264" y="386754"/>
                  </a:lnTo>
                  <a:lnTo>
                    <a:pt x="31397" y="380082"/>
                  </a:lnTo>
                  <a:lnTo>
                    <a:pt x="31646" y="370847"/>
                  </a:lnTo>
                  <a:lnTo>
                    <a:pt x="32339" y="360395"/>
                  </a:lnTo>
                  <a:lnTo>
                    <a:pt x="33619" y="349492"/>
                  </a:lnTo>
                  <a:lnTo>
                    <a:pt x="35461" y="338496"/>
                  </a:lnTo>
                  <a:lnTo>
                    <a:pt x="37768" y="327547"/>
                  </a:lnTo>
                  <a:lnTo>
                    <a:pt x="40435" y="316683"/>
                  </a:lnTo>
                  <a:lnTo>
                    <a:pt x="43530" y="305904"/>
                  </a:lnTo>
                  <a:lnTo>
                    <a:pt x="47286" y="295196"/>
                  </a:lnTo>
                  <a:lnTo>
                    <a:pt x="51780" y="284550"/>
                  </a:lnTo>
                  <a:lnTo>
                    <a:pt x="57102" y="274280"/>
                  </a:lnTo>
                  <a:lnTo>
                    <a:pt x="63432" y="264988"/>
                  </a:lnTo>
                  <a:lnTo>
                    <a:pt x="70762" y="256944"/>
                  </a:lnTo>
                  <a:lnTo>
                    <a:pt x="78787" y="250730"/>
                  </a:lnTo>
                  <a:lnTo>
                    <a:pt x="87011" y="247370"/>
                  </a:lnTo>
                  <a:lnTo>
                    <a:pt x="95128" y="247154"/>
                  </a:lnTo>
                  <a:lnTo>
                    <a:pt x="102864" y="249756"/>
                  </a:lnTo>
                  <a:lnTo>
                    <a:pt x="109906" y="254616"/>
                  </a:lnTo>
                  <a:lnTo>
                    <a:pt x="116158" y="261186"/>
                  </a:lnTo>
                  <a:lnTo>
                    <a:pt x="121695" y="269320"/>
                  </a:lnTo>
                  <a:lnTo>
                    <a:pt x="126656" y="279272"/>
                  </a:lnTo>
                  <a:lnTo>
                    <a:pt x="131182" y="291027"/>
                  </a:lnTo>
                  <a:lnTo>
                    <a:pt x="135394" y="304002"/>
                  </a:lnTo>
                  <a:lnTo>
                    <a:pt x="139384" y="317249"/>
                  </a:lnTo>
                  <a:lnTo>
                    <a:pt x="143234" y="330141"/>
                  </a:lnTo>
                  <a:lnTo>
                    <a:pt x="147466" y="340564"/>
                  </a:lnTo>
                  <a:lnTo>
                    <a:pt x="152227" y="345340"/>
                  </a:lnTo>
                  <a:lnTo>
                    <a:pt x="156705" y="344356"/>
                  </a:lnTo>
                  <a:lnTo>
                    <a:pt x="160786" y="339409"/>
                  </a:lnTo>
                  <a:lnTo>
                    <a:pt x="164614" y="332114"/>
                  </a:lnTo>
                  <a:lnTo>
                    <a:pt x="168631" y="323811"/>
                  </a:lnTo>
                  <a:lnTo>
                    <a:pt x="173521" y="315692"/>
                  </a:lnTo>
                  <a:lnTo>
                    <a:pt x="179581" y="308343"/>
                  </a:lnTo>
                  <a:lnTo>
                    <a:pt x="186765" y="301880"/>
                  </a:lnTo>
                  <a:lnTo>
                    <a:pt x="194880" y="296203"/>
                  </a:lnTo>
                  <a:lnTo>
                    <a:pt x="203708" y="291151"/>
                  </a:lnTo>
                  <a:lnTo>
                    <a:pt x="213058" y="286564"/>
                  </a:lnTo>
                  <a:lnTo>
                    <a:pt x="222779" y="282313"/>
                  </a:lnTo>
                  <a:lnTo>
                    <a:pt x="232758" y="278297"/>
                  </a:lnTo>
                  <a:lnTo>
                    <a:pt x="242915" y="274444"/>
                  </a:lnTo>
                  <a:lnTo>
                    <a:pt x="253193" y="270703"/>
                  </a:lnTo>
                  <a:lnTo>
                    <a:pt x="263548" y="267033"/>
                  </a:lnTo>
                  <a:lnTo>
                    <a:pt x="273791" y="263246"/>
                  </a:lnTo>
                  <a:lnTo>
                    <a:pt x="283596" y="259018"/>
                  </a:lnTo>
                  <a:lnTo>
                    <a:pt x="292807" y="254199"/>
                  </a:lnTo>
                  <a:lnTo>
                    <a:pt x="300958" y="248487"/>
                  </a:lnTo>
                  <a:lnTo>
                    <a:pt x="307222" y="241364"/>
                  </a:lnTo>
                  <a:lnTo>
                    <a:pt x="311310" y="232692"/>
                  </a:lnTo>
                  <a:lnTo>
                    <a:pt x="313089" y="223122"/>
                  </a:lnTo>
                  <a:lnTo>
                    <a:pt x="312320" y="213854"/>
                  </a:lnTo>
                  <a:lnTo>
                    <a:pt x="309131" y="205563"/>
                  </a:lnTo>
                  <a:lnTo>
                    <a:pt x="303754" y="198713"/>
                  </a:lnTo>
                  <a:lnTo>
                    <a:pt x="296341" y="193795"/>
                  </a:lnTo>
                  <a:lnTo>
                    <a:pt x="287181" y="190870"/>
                  </a:lnTo>
                  <a:lnTo>
                    <a:pt x="276796" y="189839"/>
                  </a:lnTo>
                  <a:lnTo>
                    <a:pt x="265843" y="190644"/>
                  </a:lnTo>
                  <a:lnTo>
                    <a:pt x="254750" y="193071"/>
                  </a:lnTo>
                  <a:lnTo>
                    <a:pt x="244032" y="196967"/>
                  </a:lnTo>
                  <a:lnTo>
                    <a:pt x="234368" y="202322"/>
                  </a:lnTo>
                  <a:lnTo>
                    <a:pt x="226020" y="209000"/>
                  </a:lnTo>
                  <a:lnTo>
                    <a:pt x="218906" y="216923"/>
                  </a:lnTo>
                  <a:lnTo>
                    <a:pt x="212804" y="226143"/>
                  </a:lnTo>
                  <a:lnTo>
                    <a:pt x="207486" y="236564"/>
                  </a:lnTo>
                  <a:lnTo>
                    <a:pt x="203233" y="247816"/>
                  </a:lnTo>
                  <a:lnTo>
                    <a:pt x="200804" y="259360"/>
                  </a:lnTo>
                  <a:lnTo>
                    <a:pt x="200463" y="270864"/>
                  </a:lnTo>
                  <a:lnTo>
                    <a:pt x="201860" y="282197"/>
                  </a:lnTo>
                  <a:lnTo>
                    <a:pt x="204324" y="293340"/>
                  </a:lnTo>
                  <a:lnTo>
                    <a:pt x="207354" y="304312"/>
                  </a:lnTo>
                  <a:lnTo>
                    <a:pt x="210826" y="314986"/>
                  </a:lnTo>
                  <a:lnTo>
                    <a:pt x="214901" y="325088"/>
                  </a:lnTo>
                  <a:lnTo>
                    <a:pt x="219642" y="334510"/>
                  </a:lnTo>
                  <a:lnTo>
                    <a:pt x="225146" y="343144"/>
                  </a:lnTo>
                  <a:lnTo>
                    <a:pt x="231605" y="350798"/>
                  </a:lnTo>
                  <a:lnTo>
                    <a:pt x="239035" y="357460"/>
                  </a:lnTo>
                  <a:lnTo>
                    <a:pt x="247467" y="363104"/>
                  </a:lnTo>
                  <a:lnTo>
                    <a:pt x="257031" y="367605"/>
                  </a:lnTo>
                  <a:lnTo>
                    <a:pt x="267669" y="371004"/>
                  </a:lnTo>
                  <a:lnTo>
                    <a:pt x="278601" y="373480"/>
                  </a:lnTo>
                  <a:lnTo>
                    <a:pt x="289488" y="375502"/>
                  </a:lnTo>
                  <a:lnTo>
                    <a:pt x="301286" y="377249"/>
                  </a:lnTo>
                  <a:lnTo>
                    <a:pt x="315855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2178411" y="2580337"/>
              <a:ext cx="42116" cy="115814"/>
            </a:xfrm>
            <a:custGeom>
              <a:avLst/>
              <a:gdLst/>
              <a:ahLst/>
              <a:cxnLst/>
              <a:rect l="0" t="0" r="0" b="0"/>
              <a:pathLst>
                <a:path w="42116" h="115814">
                  <a:moveTo>
                    <a:pt x="0" y="0"/>
                  </a:moveTo>
                  <a:lnTo>
                    <a:pt x="68" y="11668"/>
                  </a:lnTo>
                  <a:lnTo>
                    <a:pt x="708" y="22157"/>
                  </a:lnTo>
                  <a:lnTo>
                    <a:pt x="2009" y="32454"/>
                  </a:lnTo>
                  <a:lnTo>
                    <a:pt x="4042" y="42582"/>
                  </a:lnTo>
                  <a:lnTo>
                    <a:pt x="7006" y="52278"/>
                  </a:lnTo>
                  <a:lnTo>
                    <a:pt x="10921" y="61414"/>
                  </a:lnTo>
                  <a:lnTo>
                    <a:pt x="15546" y="70103"/>
                  </a:lnTo>
                  <a:lnTo>
                    <a:pt x="21033" y="79672"/>
                  </a:lnTo>
                  <a:lnTo>
                    <a:pt x="28980" y="93198"/>
                  </a:lnTo>
                  <a:lnTo>
                    <a:pt x="42115" y="1158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2199469" y="2506637"/>
              <a:ext cx="115814" cy="452727"/>
            </a:xfrm>
            <a:custGeom>
              <a:avLst/>
              <a:gdLst/>
              <a:ahLst/>
              <a:cxnLst/>
              <a:rect l="0" t="0" r="0" b="0"/>
              <a:pathLst>
                <a:path w="115814" h="452727">
                  <a:moveTo>
                    <a:pt x="115813" y="0"/>
                  </a:moveTo>
                  <a:lnTo>
                    <a:pt x="110012" y="8802"/>
                  </a:lnTo>
                  <a:lnTo>
                    <a:pt x="105088" y="17148"/>
                  </a:lnTo>
                  <a:lnTo>
                    <a:pt x="100581" y="25856"/>
                  </a:lnTo>
                  <a:lnTo>
                    <a:pt x="96187" y="35323"/>
                  </a:lnTo>
                  <a:lnTo>
                    <a:pt x="91525" y="46114"/>
                  </a:lnTo>
                  <a:lnTo>
                    <a:pt x="86415" y="58413"/>
                  </a:lnTo>
                  <a:lnTo>
                    <a:pt x="81010" y="72078"/>
                  </a:lnTo>
                  <a:lnTo>
                    <a:pt x="75686" y="86845"/>
                  </a:lnTo>
                  <a:lnTo>
                    <a:pt x="70657" y="102443"/>
                  </a:lnTo>
                  <a:lnTo>
                    <a:pt x="65806" y="118644"/>
                  </a:lnTo>
                  <a:lnTo>
                    <a:pt x="60789" y="135271"/>
                  </a:lnTo>
                  <a:lnTo>
                    <a:pt x="55418" y="152197"/>
                  </a:lnTo>
                  <a:lnTo>
                    <a:pt x="49828" y="169495"/>
                  </a:lnTo>
                  <a:lnTo>
                    <a:pt x="44375" y="187406"/>
                  </a:lnTo>
                  <a:lnTo>
                    <a:pt x="39261" y="206002"/>
                  </a:lnTo>
                  <a:lnTo>
                    <a:pt x="34523" y="224729"/>
                  </a:lnTo>
                  <a:lnTo>
                    <a:pt x="30113" y="242542"/>
                  </a:lnTo>
                  <a:lnTo>
                    <a:pt x="25968" y="258938"/>
                  </a:lnTo>
                  <a:lnTo>
                    <a:pt x="22185" y="274235"/>
                  </a:lnTo>
                  <a:lnTo>
                    <a:pt x="19016" y="289268"/>
                  </a:lnTo>
                  <a:lnTo>
                    <a:pt x="16546" y="304571"/>
                  </a:lnTo>
                  <a:lnTo>
                    <a:pt x="14547" y="320327"/>
                  </a:lnTo>
                  <a:lnTo>
                    <a:pt x="12589" y="336530"/>
                  </a:lnTo>
                  <a:lnTo>
                    <a:pt x="10422" y="353098"/>
                  </a:lnTo>
                  <a:lnTo>
                    <a:pt x="8125" y="369763"/>
                  </a:lnTo>
                  <a:lnTo>
                    <a:pt x="5795" y="388043"/>
                  </a:lnTo>
                  <a:lnTo>
                    <a:pt x="3222" y="412897"/>
                  </a:lnTo>
                  <a:lnTo>
                    <a:pt x="0" y="4527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2353519" y="2503488"/>
              <a:ext cx="151277" cy="222617"/>
            </a:xfrm>
            <a:custGeom>
              <a:avLst/>
              <a:gdLst/>
              <a:ahLst/>
              <a:cxnLst/>
              <a:rect l="0" t="0" r="0" b="0"/>
              <a:pathLst>
                <a:path w="151277" h="222617">
                  <a:moveTo>
                    <a:pt x="3877" y="108434"/>
                  </a:moveTo>
                  <a:lnTo>
                    <a:pt x="12679" y="105501"/>
                  </a:lnTo>
                  <a:lnTo>
                    <a:pt x="21025" y="102718"/>
                  </a:lnTo>
                  <a:lnTo>
                    <a:pt x="29724" y="99819"/>
                  </a:lnTo>
                  <a:lnTo>
                    <a:pt x="38844" y="96779"/>
                  </a:lnTo>
                  <a:lnTo>
                    <a:pt x="48339" y="93613"/>
                  </a:lnTo>
                  <a:lnTo>
                    <a:pt x="58127" y="90345"/>
                  </a:lnTo>
                  <a:lnTo>
                    <a:pt x="67968" y="86834"/>
                  </a:lnTo>
                  <a:lnTo>
                    <a:pt x="77494" y="82795"/>
                  </a:lnTo>
                  <a:lnTo>
                    <a:pt x="86522" y="78108"/>
                  </a:lnTo>
                  <a:lnTo>
                    <a:pt x="94888" y="72655"/>
                  </a:lnTo>
                  <a:lnTo>
                    <a:pt x="102361" y="66237"/>
                  </a:lnTo>
                  <a:lnTo>
                    <a:pt x="108896" y="58844"/>
                  </a:lnTo>
                  <a:lnTo>
                    <a:pt x="114285" y="50607"/>
                  </a:lnTo>
                  <a:lnTo>
                    <a:pt x="118083" y="41708"/>
                  </a:lnTo>
                  <a:lnTo>
                    <a:pt x="120178" y="32329"/>
                  </a:lnTo>
                  <a:lnTo>
                    <a:pt x="120281" y="23102"/>
                  </a:lnTo>
                  <a:lnTo>
                    <a:pt x="117773" y="15052"/>
                  </a:lnTo>
                  <a:lnTo>
                    <a:pt x="112564" y="8650"/>
                  </a:lnTo>
                  <a:lnTo>
                    <a:pt x="104998" y="4015"/>
                  </a:lnTo>
                  <a:lnTo>
                    <a:pt x="95570" y="1188"/>
                  </a:lnTo>
                  <a:lnTo>
                    <a:pt x="84759" y="0"/>
                  </a:lnTo>
                  <a:lnTo>
                    <a:pt x="73285" y="472"/>
                  </a:lnTo>
                  <a:lnTo>
                    <a:pt x="62058" y="2899"/>
                  </a:lnTo>
                  <a:lnTo>
                    <a:pt x="51558" y="7269"/>
                  </a:lnTo>
                  <a:lnTo>
                    <a:pt x="42037" y="13301"/>
                  </a:lnTo>
                  <a:lnTo>
                    <a:pt x="33707" y="20637"/>
                  </a:lnTo>
                  <a:lnTo>
                    <a:pt x="26552" y="28945"/>
                  </a:lnTo>
                  <a:lnTo>
                    <a:pt x="20558" y="38115"/>
                  </a:lnTo>
                  <a:lnTo>
                    <a:pt x="15815" y="48247"/>
                  </a:lnTo>
                  <a:lnTo>
                    <a:pt x="12243" y="59316"/>
                  </a:lnTo>
                  <a:lnTo>
                    <a:pt x="9485" y="71019"/>
                  </a:lnTo>
                  <a:lnTo>
                    <a:pt x="7010" y="82875"/>
                  </a:lnTo>
                  <a:lnTo>
                    <a:pt x="4496" y="94591"/>
                  </a:lnTo>
                  <a:lnTo>
                    <a:pt x="2145" y="106068"/>
                  </a:lnTo>
                  <a:lnTo>
                    <a:pt x="551" y="117308"/>
                  </a:lnTo>
                  <a:lnTo>
                    <a:pt x="0" y="128349"/>
                  </a:lnTo>
                  <a:lnTo>
                    <a:pt x="461" y="139240"/>
                  </a:lnTo>
                  <a:lnTo>
                    <a:pt x="1768" y="150019"/>
                  </a:lnTo>
                  <a:lnTo>
                    <a:pt x="3728" y="160715"/>
                  </a:lnTo>
                  <a:lnTo>
                    <a:pt x="6333" y="171187"/>
                  </a:lnTo>
                  <a:lnTo>
                    <a:pt x="9751" y="181147"/>
                  </a:lnTo>
                  <a:lnTo>
                    <a:pt x="14015" y="190471"/>
                  </a:lnTo>
                  <a:lnTo>
                    <a:pt x="19183" y="199036"/>
                  </a:lnTo>
                  <a:lnTo>
                    <a:pt x="25408" y="206644"/>
                  </a:lnTo>
                  <a:lnTo>
                    <a:pt x="32668" y="213266"/>
                  </a:lnTo>
                  <a:lnTo>
                    <a:pt x="40645" y="218543"/>
                  </a:lnTo>
                  <a:lnTo>
                    <a:pt x="48838" y="221732"/>
                  </a:lnTo>
                  <a:lnTo>
                    <a:pt x="56943" y="222616"/>
                  </a:lnTo>
                  <a:lnTo>
                    <a:pt x="65010" y="221430"/>
                  </a:lnTo>
                  <a:lnTo>
                    <a:pt x="73339" y="218582"/>
                  </a:lnTo>
                  <a:lnTo>
                    <a:pt x="82091" y="214485"/>
                  </a:lnTo>
                  <a:lnTo>
                    <a:pt x="91275" y="209483"/>
                  </a:lnTo>
                  <a:lnTo>
                    <a:pt x="100826" y="203843"/>
                  </a:lnTo>
                  <a:lnTo>
                    <a:pt x="110649" y="197769"/>
                  </a:lnTo>
                  <a:lnTo>
                    <a:pt x="120214" y="191705"/>
                  </a:lnTo>
                  <a:lnTo>
                    <a:pt x="129505" y="185750"/>
                  </a:lnTo>
                  <a:lnTo>
                    <a:pt x="139337" y="179386"/>
                  </a:lnTo>
                  <a:lnTo>
                    <a:pt x="151276" y="17160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2539422" y="2535391"/>
              <a:ext cx="123301" cy="160760"/>
            </a:xfrm>
            <a:custGeom>
              <a:avLst/>
              <a:gdLst/>
              <a:ahLst/>
              <a:cxnLst/>
              <a:rect l="0" t="0" r="0" b="0"/>
              <a:pathLst>
                <a:path w="123301" h="160760">
                  <a:moveTo>
                    <a:pt x="7487" y="66003"/>
                  </a:moveTo>
                  <a:lnTo>
                    <a:pt x="4687" y="77738"/>
                  </a:lnTo>
                  <a:lnTo>
                    <a:pt x="3185" y="88867"/>
                  </a:lnTo>
                  <a:lnTo>
                    <a:pt x="2879" y="100465"/>
                  </a:lnTo>
                  <a:lnTo>
                    <a:pt x="3558" y="112627"/>
                  </a:lnTo>
                  <a:lnTo>
                    <a:pt x="5026" y="125287"/>
                  </a:lnTo>
                  <a:lnTo>
                    <a:pt x="7058" y="138247"/>
                  </a:lnTo>
                  <a:lnTo>
                    <a:pt x="8212" y="148065"/>
                  </a:lnTo>
                  <a:lnTo>
                    <a:pt x="7208" y="150804"/>
                  </a:lnTo>
                  <a:lnTo>
                    <a:pt x="5230" y="147901"/>
                  </a:lnTo>
                  <a:lnTo>
                    <a:pt x="3198" y="140838"/>
                  </a:lnTo>
                  <a:lnTo>
                    <a:pt x="1483" y="130692"/>
                  </a:lnTo>
                  <a:lnTo>
                    <a:pt x="328" y="118627"/>
                  </a:lnTo>
                  <a:lnTo>
                    <a:pt x="0" y="105907"/>
                  </a:lnTo>
                  <a:lnTo>
                    <a:pt x="562" y="93267"/>
                  </a:lnTo>
                  <a:lnTo>
                    <a:pt x="2075" y="80828"/>
                  </a:lnTo>
                  <a:lnTo>
                    <a:pt x="4686" y="68324"/>
                  </a:lnTo>
                  <a:lnTo>
                    <a:pt x="8371" y="55584"/>
                  </a:lnTo>
                  <a:lnTo>
                    <a:pt x="13133" y="42889"/>
                  </a:lnTo>
                  <a:lnTo>
                    <a:pt x="19078" y="30883"/>
                  </a:lnTo>
                  <a:lnTo>
                    <a:pt x="26146" y="19894"/>
                  </a:lnTo>
                  <a:lnTo>
                    <a:pt x="33993" y="10566"/>
                  </a:lnTo>
                  <a:lnTo>
                    <a:pt x="42098" y="3967"/>
                  </a:lnTo>
                  <a:lnTo>
                    <a:pt x="50139" y="437"/>
                  </a:lnTo>
                  <a:lnTo>
                    <a:pt x="57994" y="0"/>
                  </a:lnTo>
                  <a:lnTo>
                    <a:pt x="65648" y="2733"/>
                  </a:lnTo>
                  <a:lnTo>
                    <a:pt x="73125" y="8343"/>
                  </a:lnTo>
                  <a:lnTo>
                    <a:pt x="80298" y="16139"/>
                  </a:lnTo>
                  <a:lnTo>
                    <a:pt x="86897" y="25255"/>
                  </a:lnTo>
                  <a:lnTo>
                    <a:pt x="92819" y="35084"/>
                  </a:lnTo>
                  <a:lnTo>
                    <a:pt x="98119" y="45440"/>
                  </a:lnTo>
                  <a:lnTo>
                    <a:pt x="102914" y="56449"/>
                  </a:lnTo>
                  <a:lnTo>
                    <a:pt x="107321" y="68151"/>
                  </a:lnTo>
                  <a:lnTo>
                    <a:pt x="111282" y="80466"/>
                  </a:lnTo>
                  <a:lnTo>
                    <a:pt x="114570" y="93274"/>
                  </a:lnTo>
                  <a:lnTo>
                    <a:pt x="117116" y="106432"/>
                  </a:lnTo>
                  <a:lnTo>
                    <a:pt x="119000" y="119232"/>
                  </a:lnTo>
                  <a:lnTo>
                    <a:pt x="120552" y="131660"/>
                  </a:lnTo>
                  <a:lnTo>
                    <a:pt x="121907" y="144805"/>
                  </a:lnTo>
                  <a:lnTo>
                    <a:pt x="123300" y="16075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2710752" y="2499274"/>
              <a:ext cx="141484" cy="217934"/>
            </a:xfrm>
            <a:custGeom>
              <a:avLst/>
              <a:gdLst/>
              <a:ahLst/>
              <a:cxnLst/>
              <a:rect l="0" t="0" r="0" b="0"/>
              <a:pathLst>
                <a:path w="141484" h="217934">
                  <a:moveTo>
                    <a:pt x="4613" y="28420"/>
                  </a:moveTo>
                  <a:lnTo>
                    <a:pt x="1813" y="37222"/>
                  </a:lnTo>
                  <a:lnTo>
                    <a:pt x="311" y="45568"/>
                  </a:lnTo>
                  <a:lnTo>
                    <a:pt x="0" y="54272"/>
                  </a:lnTo>
                  <a:lnTo>
                    <a:pt x="507" y="63565"/>
                  </a:lnTo>
                  <a:lnTo>
                    <a:pt x="1326" y="73709"/>
                  </a:lnTo>
                  <a:lnTo>
                    <a:pt x="2142" y="84754"/>
                  </a:lnTo>
                  <a:lnTo>
                    <a:pt x="2826" y="96594"/>
                  </a:lnTo>
                  <a:lnTo>
                    <a:pt x="3352" y="109064"/>
                  </a:lnTo>
                  <a:lnTo>
                    <a:pt x="3742" y="122002"/>
                  </a:lnTo>
                  <a:lnTo>
                    <a:pt x="4190" y="135112"/>
                  </a:lnTo>
                  <a:lnTo>
                    <a:pt x="5030" y="147986"/>
                  </a:lnTo>
                  <a:lnTo>
                    <a:pt x="6415" y="160425"/>
                  </a:lnTo>
                  <a:lnTo>
                    <a:pt x="8331" y="172573"/>
                  </a:lnTo>
                  <a:lnTo>
                    <a:pt x="10689" y="184804"/>
                  </a:lnTo>
                  <a:lnTo>
                    <a:pt x="13365" y="197256"/>
                  </a:lnTo>
                  <a:lnTo>
                    <a:pt x="15534" y="207238"/>
                  </a:lnTo>
                  <a:lnTo>
                    <a:pt x="16396" y="210640"/>
                  </a:lnTo>
                  <a:lnTo>
                    <a:pt x="16491" y="207490"/>
                  </a:lnTo>
                  <a:lnTo>
                    <a:pt x="16128" y="199659"/>
                  </a:lnTo>
                  <a:lnTo>
                    <a:pt x="15221" y="189034"/>
                  </a:lnTo>
                  <a:lnTo>
                    <a:pt x="13739" y="176864"/>
                  </a:lnTo>
                  <a:lnTo>
                    <a:pt x="12068" y="163859"/>
                  </a:lnTo>
                  <a:lnTo>
                    <a:pt x="10925" y="150403"/>
                  </a:lnTo>
                  <a:lnTo>
                    <a:pt x="10668" y="136700"/>
                  </a:lnTo>
                  <a:lnTo>
                    <a:pt x="11155" y="122859"/>
                  </a:lnTo>
                  <a:lnTo>
                    <a:pt x="11944" y="108940"/>
                  </a:lnTo>
                  <a:lnTo>
                    <a:pt x="12739" y="94979"/>
                  </a:lnTo>
                  <a:lnTo>
                    <a:pt x="13576" y="81159"/>
                  </a:lnTo>
                  <a:lnTo>
                    <a:pt x="14737" y="67798"/>
                  </a:lnTo>
                  <a:lnTo>
                    <a:pt x="16371" y="55036"/>
                  </a:lnTo>
                  <a:lnTo>
                    <a:pt x="18638" y="43008"/>
                  </a:lnTo>
                  <a:lnTo>
                    <a:pt x="21769" y="31923"/>
                  </a:lnTo>
                  <a:lnTo>
                    <a:pt x="25812" y="21813"/>
                  </a:lnTo>
                  <a:lnTo>
                    <a:pt x="30817" y="13040"/>
                  </a:lnTo>
                  <a:lnTo>
                    <a:pt x="36926" y="6351"/>
                  </a:lnTo>
                  <a:lnTo>
                    <a:pt x="44105" y="1973"/>
                  </a:lnTo>
                  <a:lnTo>
                    <a:pt x="52026" y="0"/>
                  </a:lnTo>
                  <a:lnTo>
                    <a:pt x="60181" y="637"/>
                  </a:lnTo>
                  <a:lnTo>
                    <a:pt x="68251" y="3734"/>
                  </a:lnTo>
                  <a:lnTo>
                    <a:pt x="75955" y="8878"/>
                  </a:lnTo>
                  <a:lnTo>
                    <a:pt x="82976" y="15602"/>
                  </a:lnTo>
                  <a:lnTo>
                    <a:pt x="89214" y="23493"/>
                  </a:lnTo>
                  <a:lnTo>
                    <a:pt x="94741" y="32380"/>
                  </a:lnTo>
                  <a:lnTo>
                    <a:pt x="99696" y="42321"/>
                  </a:lnTo>
                  <a:lnTo>
                    <a:pt x="104218" y="53271"/>
                  </a:lnTo>
                  <a:lnTo>
                    <a:pt x="108427" y="65234"/>
                  </a:lnTo>
                  <a:lnTo>
                    <a:pt x="112415" y="78328"/>
                  </a:lnTo>
                  <a:lnTo>
                    <a:pt x="116245" y="92512"/>
                  </a:lnTo>
                  <a:lnTo>
                    <a:pt x="119801" y="107614"/>
                  </a:lnTo>
                  <a:lnTo>
                    <a:pt x="122810" y="123430"/>
                  </a:lnTo>
                  <a:lnTo>
                    <a:pt x="125170" y="139754"/>
                  </a:lnTo>
                  <a:lnTo>
                    <a:pt x="127126" y="155870"/>
                  </a:lnTo>
                  <a:lnTo>
                    <a:pt x="129478" y="172241"/>
                  </a:lnTo>
                  <a:lnTo>
                    <a:pt x="133548" y="191417"/>
                  </a:lnTo>
                  <a:lnTo>
                    <a:pt x="141483" y="21793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2873292" y="2505650"/>
              <a:ext cx="294799" cy="208359"/>
            </a:xfrm>
            <a:custGeom>
              <a:avLst/>
              <a:gdLst/>
              <a:ahLst/>
              <a:cxnLst/>
              <a:rect l="0" t="0" r="0" b="0"/>
              <a:pathLst>
                <a:path w="294799" h="208359">
                  <a:moveTo>
                    <a:pt x="0" y="116801"/>
                  </a:moveTo>
                  <a:lnTo>
                    <a:pt x="6002" y="111067"/>
                  </a:lnTo>
                  <a:lnTo>
                    <a:pt x="12847" y="106783"/>
                  </a:lnTo>
                  <a:lnTo>
                    <a:pt x="21234" y="103582"/>
                  </a:lnTo>
                  <a:lnTo>
                    <a:pt x="30862" y="101394"/>
                  </a:lnTo>
                  <a:lnTo>
                    <a:pt x="41176" y="100345"/>
                  </a:lnTo>
                  <a:lnTo>
                    <a:pt x="51789" y="100394"/>
                  </a:lnTo>
                  <a:lnTo>
                    <a:pt x="62659" y="101045"/>
                  </a:lnTo>
                  <a:lnTo>
                    <a:pt x="74008" y="101477"/>
                  </a:lnTo>
                  <a:lnTo>
                    <a:pt x="85929" y="101239"/>
                  </a:lnTo>
                  <a:lnTo>
                    <a:pt x="98221" y="100245"/>
                  </a:lnTo>
                  <a:lnTo>
                    <a:pt x="110478" y="98580"/>
                  </a:lnTo>
                  <a:lnTo>
                    <a:pt x="122457" y="96375"/>
                  </a:lnTo>
                  <a:lnTo>
                    <a:pt x="133773" y="93436"/>
                  </a:lnTo>
                  <a:lnTo>
                    <a:pt x="143841" y="89261"/>
                  </a:lnTo>
                  <a:lnTo>
                    <a:pt x="152451" y="83676"/>
                  </a:lnTo>
                  <a:lnTo>
                    <a:pt x="159400" y="76808"/>
                  </a:lnTo>
                  <a:lnTo>
                    <a:pt x="164327" y="68903"/>
                  </a:lnTo>
                  <a:lnTo>
                    <a:pt x="167225" y="60218"/>
                  </a:lnTo>
                  <a:lnTo>
                    <a:pt x="168053" y="51134"/>
                  </a:lnTo>
                  <a:lnTo>
                    <a:pt x="166573" y="42123"/>
                  </a:lnTo>
                  <a:lnTo>
                    <a:pt x="162871" y="33443"/>
                  </a:lnTo>
                  <a:lnTo>
                    <a:pt x="157133" y="25312"/>
                  </a:lnTo>
                  <a:lnTo>
                    <a:pt x="149471" y="17998"/>
                  </a:lnTo>
                  <a:lnTo>
                    <a:pt x="140138" y="11568"/>
                  </a:lnTo>
                  <a:lnTo>
                    <a:pt x="129637" y="6250"/>
                  </a:lnTo>
                  <a:lnTo>
                    <a:pt x="118605" y="2500"/>
                  </a:lnTo>
                  <a:lnTo>
                    <a:pt x="107454" y="427"/>
                  </a:lnTo>
                  <a:lnTo>
                    <a:pt x="96528" y="0"/>
                  </a:lnTo>
                  <a:lnTo>
                    <a:pt x="86192" y="1225"/>
                  </a:lnTo>
                  <a:lnTo>
                    <a:pt x="76574" y="3937"/>
                  </a:lnTo>
                  <a:lnTo>
                    <a:pt x="67624" y="7858"/>
                  </a:lnTo>
                  <a:lnTo>
                    <a:pt x="59219" y="12698"/>
                  </a:lnTo>
                  <a:lnTo>
                    <a:pt x="51230" y="18217"/>
                  </a:lnTo>
                  <a:lnTo>
                    <a:pt x="43710" y="24548"/>
                  </a:lnTo>
                  <a:lnTo>
                    <a:pt x="36879" y="32161"/>
                  </a:lnTo>
                  <a:lnTo>
                    <a:pt x="30804" y="41215"/>
                  </a:lnTo>
                  <a:lnTo>
                    <a:pt x="25572" y="51738"/>
                  </a:lnTo>
                  <a:lnTo>
                    <a:pt x="21355" y="63783"/>
                  </a:lnTo>
                  <a:lnTo>
                    <a:pt x="18159" y="77210"/>
                  </a:lnTo>
                  <a:lnTo>
                    <a:pt x="16165" y="91275"/>
                  </a:lnTo>
                  <a:lnTo>
                    <a:pt x="15800" y="104791"/>
                  </a:lnTo>
                  <a:lnTo>
                    <a:pt x="17149" y="117135"/>
                  </a:lnTo>
                  <a:lnTo>
                    <a:pt x="20004" y="128387"/>
                  </a:lnTo>
                  <a:lnTo>
                    <a:pt x="24053" y="139018"/>
                  </a:lnTo>
                  <a:lnTo>
                    <a:pt x="28997" y="149389"/>
                  </a:lnTo>
                  <a:lnTo>
                    <a:pt x="34585" y="159527"/>
                  </a:lnTo>
                  <a:lnTo>
                    <a:pt x="40627" y="169202"/>
                  </a:lnTo>
                  <a:lnTo>
                    <a:pt x="46992" y="178302"/>
                  </a:lnTo>
                  <a:lnTo>
                    <a:pt x="53909" y="186534"/>
                  </a:lnTo>
                  <a:lnTo>
                    <a:pt x="61923" y="193379"/>
                  </a:lnTo>
                  <a:lnTo>
                    <a:pt x="71251" y="198681"/>
                  </a:lnTo>
                  <a:lnTo>
                    <a:pt x="81959" y="202596"/>
                  </a:lnTo>
                  <a:lnTo>
                    <a:pt x="94129" y="205396"/>
                  </a:lnTo>
                  <a:lnTo>
                    <a:pt x="107648" y="207349"/>
                  </a:lnTo>
                  <a:lnTo>
                    <a:pt x="122116" y="208358"/>
                  </a:lnTo>
                  <a:lnTo>
                    <a:pt x="136965" y="207987"/>
                  </a:lnTo>
                  <a:lnTo>
                    <a:pt x="151832" y="206114"/>
                  </a:lnTo>
                  <a:lnTo>
                    <a:pt x="166406" y="203061"/>
                  </a:lnTo>
                  <a:lnTo>
                    <a:pt x="180344" y="199401"/>
                  </a:lnTo>
                  <a:lnTo>
                    <a:pt x="193538" y="195534"/>
                  </a:lnTo>
                  <a:lnTo>
                    <a:pt x="206211" y="191652"/>
                  </a:lnTo>
                  <a:lnTo>
                    <a:pt x="218803" y="187826"/>
                  </a:lnTo>
                  <a:lnTo>
                    <a:pt x="231563" y="184071"/>
                  </a:lnTo>
                  <a:lnTo>
                    <a:pt x="244160" y="180340"/>
                  </a:lnTo>
                  <a:lnTo>
                    <a:pt x="257108" y="176065"/>
                  </a:lnTo>
                  <a:lnTo>
                    <a:pt x="272667" y="169753"/>
                  </a:lnTo>
                  <a:lnTo>
                    <a:pt x="294798" y="15891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5" name="Group 54"/>
          <p:cNvGrpSpPr/>
          <p:nvPr/>
        </p:nvGrpSpPr>
        <p:grpSpPr>
          <a:xfrm>
            <a:off x="280620" y="3421169"/>
            <a:ext cx="3018025" cy="810695"/>
            <a:chOff x="280620" y="3421169"/>
            <a:chExt cx="3018025" cy="810695"/>
          </a:xfrm>
        </p:grpSpPr>
        <p:sp>
          <p:nvSpPr>
            <p:cNvPr id="39" name="Freeform 38"/>
            <p:cNvSpPr/>
            <p:nvPr/>
          </p:nvSpPr>
          <p:spPr>
            <a:xfrm>
              <a:off x="280620" y="3421169"/>
              <a:ext cx="249030" cy="379027"/>
            </a:xfrm>
            <a:custGeom>
              <a:avLst/>
              <a:gdLst/>
              <a:ahLst/>
              <a:cxnLst/>
              <a:rect l="0" t="0" r="0" b="0"/>
              <a:pathLst>
                <a:path w="249030" h="379027">
                  <a:moveTo>
                    <a:pt x="27930" y="379026"/>
                  </a:moveTo>
                  <a:lnTo>
                    <a:pt x="27930" y="367224"/>
                  </a:lnTo>
                  <a:lnTo>
                    <a:pt x="27931" y="355455"/>
                  </a:lnTo>
                  <a:lnTo>
                    <a:pt x="27931" y="342564"/>
                  </a:lnTo>
                  <a:lnTo>
                    <a:pt x="27931" y="328716"/>
                  </a:lnTo>
                  <a:lnTo>
                    <a:pt x="27931" y="314388"/>
                  </a:lnTo>
                  <a:lnTo>
                    <a:pt x="27926" y="299914"/>
                  </a:lnTo>
                  <a:lnTo>
                    <a:pt x="27753" y="285291"/>
                  </a:lnTo>
                  <a:lnTo>
                    <a:pt x="27105" y="270267"/>
                  </a:lnTo>
                  <a:lnTo>
                    <a:pt x="25851" y="254719"/>
                  </a:lnTo>
                  <a:lnTo>
                    <a:pt x="24026" y="238669"/>
                  </a:lnTo>
                  <a:lnTo>
                    <a:pt x="21729" y="222203"/>
                  </a:lnTo>
                  <a:lnTo>
                    <a:pt x="19078" y="205422"/>
                  </a:lnTo>
                  <a:lnTo>
                    <a:pt x="16333" y="188575"/>
                  </a:lnTo>
                  <a:lnTo>
                    <a:pt x="13876" y="172038"/>
                  </a:lnTo>
                  <a:lnTo>
                    <a:pt x="11895" y="155985"/>
                  </a:lnTo>
                  <a:lnTo>
                    <a:pt x="10398" y="140257"/>
                  </a:lnTo>
                  <a:lnTo>
                    <a:pt x="9310" y="124470"/>
                  </a:lnTo>
                  <a:lnTo>
                    <a:pt x="8537" y="108410"/>
                  </a:lnTo>
                  <a:lnTo>
                    <a:pt x="7829" y="92351"/>
                  </a:lnTo>
                  <a:lnTo>
                    <a:pt x="6814" y="76943"/>
                  </a:lnTo>
                  <a:lnTo>
                    <a:pt x="5314" y="62498"/>
                  </a:lnTo>
                  <a:lnTo>
                    <a:pt x="3492" y="48849"/>
                  </a:lnTo>
                  <a:lnTo>
                    <a:pt x="1730" y="35535"/>
                  </a:lnTo>
                  <a:lnTo>
                    <a:pt x="274" y="22276"/>
                  </a:lnTo>
                  <a:lnTo>
                    <a:pt x="0" y="10100"/>
                  </a:lnTo>
                  <a:lnTo>
                    <a:pt x="2330" y="2548"/>
                  </a:lnTo>
                  <a:lnTo>
                    <a:pt x="6709" y="1723"/>
                  </a:lnTo>
                  <a:lnTo>
                    <a:pt x="11354" y="5866"/>
                  </a:lnTo>
                  <a:lnTo>
                    <a:pt x="15725" y="13469"/>
                  </a:lnTo>
                  <a:lnTo>
                    <a:pt x="19814" y="23739"/>
                  </a:lnTo>
                  <a:lnTo>
                    <a:pt x="23708" y="36080"/>
                  </a:lnTo>
                  <a:lnTo>
                    <a:pt x="27637" y="49972"/>
                  </a:lnTo>
                  <a:lnTo>
                    <a:pt x="31955" y="64991"/>
                  </a:lnTo>
                  <a:lnTo>
                    <a:pt x="36819" y="80797"/>
                  </a:lnTo>
                  <a:lnTo>
                    <a:pt x="42051" y="96822"/>
                  </a:lnTo>
                  <a:lnTo>
                    <a:pt x="47254" y="112277"/>
                  </a:lnTo>
                  <a:lnTo>
                    <a:pt x="52206" y="126791"/>
                  </a:lnTo>
                  <a:lnTo>
                    <a:pt x="57174" y="140673"/>
                  </a:lnTo>
                  <a:lnTo>
                    <a:pt x="62801" y="154682"/>
                  </a:lnTo>
                  <a:lnTo>
                    <a:pt x="69394" y="169254"/>
                  </a:lnTo>
                  <a:lnTo>
                    <a:pt x="76620" y="184162"/>
                  </a:lnTo>
                  <a:lnTo>
                    <a:pt x="83710" y="198725"/>
                  </a:lnTo>
                  <a:lnTo>
                    <a:pt x="90223" y="212566"/>
                  </a:lnTo>
                  <a:lnTo>
                    <a:pt x="96222" y="225793"/>
                  </a:lnTo>
                  <a:lnTo>
                    <a:pt x="102085" y="238815"/>
                  </a:lnTo>
                  <a:lnTo>
                    <a:pt x="108064" y="251903"/>
                  </a:lnTo>
                  <a:lnTo>
                    <a:pt x="114249" y="264997"/>
                  </a:lnTo>
                  <a:lnTo>
                    <a:pt x="120641" y="277802"/>
                  </a:lnTo>
                  <a:lnTo>
                    <a:pt x="127206" y="290162"/>
                  </a:lnTo>
                  <a:lnTo>
                    <a:pt x="133906" y="302074"/>
                  </a:lnTo>
                  <a:lnTo>
                    <a:pt x="140703" y="313606"/>
                  </a:lnTo>
                  <a:lnTo>
                    <a:pt x="147570" y="324840"/>
                  </a:lnTo>
                  <a:lnTo>
                    <a:pt x="154485" y="335689"/>
                  </a:lnTo>
                  <a:lnTo>
                    <a:pt x="161434" y="345908"/>
                  </a:lnTo>
                  <a:lnTo>
                    <a:pt x="168415" y="355396"/>
                  </a:lnTo>
                  <a:lnTo>
                    <a:pt x="175748" y="363564"/>
                  </a:lnTo>
                  <a:lnTo>
                    <a:pt x="184043" y="369308"/>
                  </a:lnTo>
                  <a:lnTo>
                    <a:pt x="193540" y="372229"/>
                  </a:lnTo>
                  <a:lnTo>
                    <a:pt x="203682" y="372239"/>
                  </a:lnTo>
                  <a:lnTo>
                    <a:pt x="213343" y="369212"/>
                  </a:lnTo>
                  <a:lnTo>
                    <a:pt x="221905" y="363397"/>
                  </a:lnTo>
                  <a:lnTo>
                    <a:pt x="229108" y="355292"/>
                  </a:lnTo>
                  <a:lnTo>
                    <a:pt x="234797" y="345435"/>
                  </a:lnTo>
                  <a:lnTo>
                    <a:pt x="239062" y="334292"/>
                  </a:lnTo>
                  <a:lnTo>
                    <a:pt x="242146" y="322069"/>
                  </a:lnTo>
                  <a:lnTo>
                    <a:pt x="244323" y="308735"/>
                  </a:lnTo>
                  <a:lnTo>
                    <a:pt x="245833" y="294359"/>
                  </a:lnTo>
                  <a:lnTo>
                    <a:pt x="246870" y="279112"/>
                  </a:lnTo>
                  <a:lnTo>
                    <a:pt x="247576" y="263192"/>
                  </a:lnTo>
                  <a:lnTo>
                    <a:pt x="248053" y="246776"/>
                  </a:lnTo>
                  <a:lnTo>
                    <a:pt x="248375" y="230006"/>
                  </a:lnTo>
                  <a:lnTo>
                    <a:pt x="248591" y="212988"/>
                  </a:lnTo>
                  <a:lnTo>
                    <a:pt x="248736" y="195798"/>
                  </a:lnTo>
                  <a:lnTo>
                    <a:pt x="248834" y="178493"/>
                  </a:lnTo>
                  <a:lnTo>
                    <a:pt x="248898" y="161108"/>
                  </a:lnTo>
                  <a:lnTo>
                    <a:pt x="248942" y="143674"/>
                  </a:lnTo>
                  <a:lnTo>
                    <a:pt x="248970" y="126372"/>
                  </a:lnTo>
                  <a:lnTo>
                    <a:pt x="248990" y="109522"/>
                  </a:lnTo>
                  <a:lnTo>
                    <a:pt x="249003" y="93265"/>
                  </a:lnTo>
                  <a:lnTo>
                    <a:pt x="249011" y="77598"/>
                  </a:lnTo>
                  <a:lnTo>
                    <a:pt x="249018" y="60613"/>
                  </a:lnTo>
                  <a:lnTo>
                    <a:pt x="249024" y="37464"/>
                  </a:lnTo>
                  <a:lnTo>
                    <a:pt x="24902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582291" y="3452754"/>
              <a:ext cx="189514" cy="400952"/>
            </a:xfrm>
            <a:custGeom>
              <a:avLst/>
              <a:gdLst/>
              <a:ahLst/>
              <a:cxnLst/>
              <a:rect l="0" t="0" r="0" b="0"/>
              <a:pathLst>
                <a:path w="189514" h="400952">
                  <a:moveTo>
                    <a:pt x="0" y="0"/>
                  </a:moveTo>
                  <a:lnTo>
                    <a:pt x="68" y="11735"/>
                  </a:lnTo>
                  <a:lnTo>
                    <a:pt x="708" y="22864"/>
                  </a:lnTo>
                  <a:lnTo>
                    <a:pt x="2009" y="34467"/>
                  </a:lnTo>
                  <a:lnTo>
                    <a:pt x="4041" y="46801"/>
                  </a:lnTo>
                  <a:lnTo>
                    <a:pt x="7006" y="60109"/>
                  </a:lnTo>
                  <a:lnTo>
                    <a:pt x="10926" y="74414"/>
                  </a:lnTo>
                  <a:lnTo>
                    <a:pt x="15675" y="89419"/>
                  </a:lnTo>
                  <a:lnTo>
                    <a:pt x="21079" y="104632"/>
                  </a:lnTo>
                  <a:lnTo>
                    <a:pt x="26966" y="119755"/>
                  </a:lnTo>
                  <a:lnTo>
                    <a:pt x="33035" y="134839"/>
                  </a:lnTo>
                  <a:lnTo>
                    <a:pt x="38876" y="150186"/>
                  </a:lnTo>
                  <a:lnTo>
                    <a:pt x="44282" y="165947"/>
                  </a:lnTo>
                  <a:lnTo>
                    <a:pt x="49232" y="181803"/>
                  </a:lnTo>
                  <a:lnTo>
                    <a:pt x="53791" y="197075"/>
                  </a:lnTo>
                  <a:lnTo>
                    <a:pt x="58045" y="211433"/>
                  </a:lnTo>
                  <a:lnTo>
                    <a:pt x="62072" y="225194"/>
                  </a:lnTo>
                  <a:lnTo>
                    <a:pt x="65938" y="239114"/>
                  </a:lnTo>
                  <a:lnTo>
                    <a:pt x="69695" y="253626"/>
                  </a:lnTo>
                  <a:lnTo>
                    <a:pt x="73541" y="268663"/>
                  </a:lnTo>
                  <a:lnTo>
                    <a:pt x="77810" y="283843"/>
                  </a:lnTo>
                  <a:lnTo>
                    <a:pt x="82643" y="298912"/>
                  </a:lnTo>
                  <a:lnTo>
                    <a:pt x="87854" y="313778"/>
                  </a:lnTo>
                  <a:lnTo>
                    <a:pt x="93046" y="328438"/>
                  </a:lnTo>
                  <a:lnTo>
                    <a:pt x="97981" y="342922"/>
                  </a:lnTo>
                  <a:lnTo>
                    <a:pt x="102598" y="357105"/>
                  </a:lnTo>
                  <a:lnTo>
                    <a:pt x="106926" y="370715"/>
                  </a:lnTo>
                  <a:lnTo>
                    <a:pt x="111034" y="383621"/>
                  </a:lnTo>
                  <a:lnTo>
                    <a:pt x="115476" y="394762"/>
                  </a:lnTo>
                  <a:lnTo>
                    <a:pt x="120885" y="400951"/>
                  </a:lnTo>
                  <a:lnTo>
                    <a:pt x="126563" y="400589"/>
                  </a:lnTo>
                  <a:lnTo>
                    <a:pt x="131572" y="395630"/>
                  </a:lnTo>
                  <a:lnTo>
                    <a:pt x="135763" y="387680"/>
                  </a:lnTo>
                  <a:lnTo>
                    <a:pt x="139075" y="377733"/>
                  </a:lnTo>
                  <a:lnTo>
                    <a:pt x="141564" y="366444"/>
                  </a:lnTo>
                  <a:lnTo>
                    <a:pt x="143367" y="354249"/>
                  </a:lnTo>
                  <a:lnTo>
                    <a:pt x="144640" y="341446"/>
                  </a:lnTo>
                  <a:lnTo>
                    <a:pt x="145530" y="328224"/>
                  </a:lnTo>
                  <a:lnTo>
                    <a:pt x="146311" y="314392"/>
                  </a:lnTo>
                  <a:lnTo>
                    <a:pt x="147372" y="299427"/>
                  </a:lnTo>
                  <a:lnTo>
                    <a:pt x="148901" y="283133"/>
                  </a:lnTo>
                  <a:lnTo>
                    <a:pt x="150743" y="265781"/>
                  </a:lnTo>
                  <a:lnTo>
                    <a:pt x="152518" y="247908"/>
                  </a:lnTo>
                  <a:lnTo>
                    <a:pt x="154010" y="229889"/>
                  </a:lnTo>
                  <a:lnTo>
                    <a:pt x="155333" y="212061"/>
                  </a:lnTo>
                  <a:lnTo>
                    <a:pt x="156827" y="194791"/>
                  </a:lnTo>
                  <a:lnTo>
                    <a:pt x="158684" y="178216"/>
                  </a:lnTo>
                  <a:lnTo>
                    <a:pt x="160931" y="162290"/>
                  </a:lnTo>
                  <a:lnTo>
                    <a:pt x="163519" y="146894"/>
                  </a:lnTo>
                  <a:lnTo>
                    <a:pt x="166374" y="131907"/>
                  </a:lnTo>
                  <a:lnTo>
                    <a:pt x="169427" y="117382"/>
                  </a:lnTo>
                  <a:lnTo>
                    <a:pt x="172622" y="103540"/>
                  </a:lnTo>
                  <a:lnTo>
                    <a:pt x="175913" y="90452"/>
                  </a:lnTo>
                  <a:lnTo>
                    <a:pt x="179116" y="78107"/>
                  </a:lnTo>
                  <a:lnTo>
                    <a:pt x="182227" y="65068"/>
                  </a:lnTo>
                  <a:lnTo>
                    <a:pt x="185519" y="47955"/>
                  </a:lnTo>
                  <a:lnTo>
                    <a:pt x="189513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971846" y="3631739"/>
              <a:ext cx="63172" cy="21058"/>
            </a:xfrm>
            <a:custGeom>
              <a:avLst/>
              <a:gdLst/>
              <a:ahLst/>
              <a:cxnLst/>
              <a:rect l="0" t="0" r="0" b="0"/>
              <a:pathLst>
                <a:path w="63172" h="21058">
                  <a:moveTo>
                    <a:pt x="63171" y="0"/>
                  </a:moveTo>
                  <a:lnTo>
                    <a:pt x="54369" y="2934"/>
                  </a:lnTo>
                  <a:lnTo>
                    <a:pt x="46023" y="5716"/>
                  </a:lnTo>
                  <a:lnTo>
                    <a:pt x="37338" y="8611"/>
                  </a:lnTo>
                  <a:lnTo>
                    <a:pt x="28703" y="11490"/>
                  </a:lnTo>
                  <a:lnTo>
                    <a:pt x="20216" y="14319"/>
                  </a:lnTo>
                  <a:lnTo>
                    <a:pt x="11130" y="1734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1162058" y="3433370"/>
              <a:ext cx="199343" cy="438901"/>
            </a:xfrm>
            <a:custGeom>
              <a:avLst/>
              <a:gdLst/>
              <a:ahLst/>
              <a:cxnLst/>
              <a:rect l="0" t="0" r="0" b="0"/>
              <a:pathLst>
                <a:path w="199343" h="438901">
                  <a:moveTo>
                    <a:pt x="178285" y="72027"/>
                  </a:moveTo>
                  <a:lnTo>
                    <a:pt x="175285" y="60426"/>
                  </a:lnTo>
                  <a:lnTo>
                    <a:pt x="171862" y="50577"/>
                  </a:lnTo>
                  <a:lnTo>
                    <a:pt x="167666" y="41572"/>
                  </a:lnTo>
                  <a:lnTo>
                    <a:pt x="162766" y="33130"/>
                  </a:lnTo>
                  <a:lnTo>
                    <a:pt x="157285" y="25103"/>
                  </a:lnTo>
                  <a:lnTo>
                    <a:pt x="151345" y="17394"/>
                  </a:lnTo>
                  <a:lnTo>
                    <a:pt x="144737" y="10408"/>
                  </a:lnTo>
                  <a:lnTo>
                    <a:pt x="136942" y="5002"/>
                  </a:lnTo>
                  <a:lnTo>
                    <a:pt x="127780" y="1522"/>
                  </a:lnTo>
                  <a:lnTo>
                    <a:pt x="117697" y="0"/>
                  </a:lnTo>
                  <a:lnTo>
                    <a:pt x="107543" y="416"/>
                  </a:lnTo>
                  <a:lnTo>
                    <a:pt x="97824" y="2550"/>
                  </a:lnTo>
                  <a:lnTo>
                    <a:pt x="88519" y="6065"/>
                  </a:lnTo>
                  <a:lnTo>
                    <a:pt x="79285" y="10625"/>
                  </a:lnTo>
                  <a:lnTo>
                    <a:pt x="69893" y="15953"/>
                  </a:lnTo>
                  <a:lnTo>
                    <a:pt x="60434" y="22154"/>
                  </a:lnTo>
                  <a:lnTo>
                    <a:pt x="51222" y="29679"/>
                  </a:lnTo>
                  <a:lnTo>
                    <a:pt x="42433" y="38675"/>
                  </a:lnTo>
                  <a:lnTo>
                    <a:pt x="34241" y="49158"/>
                  </a:lnTo>
                  <a:lnTo>
                    <a:pt x="26891" y="61176"/>
                  </a:lnTo>
                  <a:lnTo>
                    <a:pt x="20436" y="74599"/>
                  </a:lnTo>
                  <a:lnTo>
                    <a:pt x="14934" y="89171"/>
                  </a:lnTo>
                  <a:lnTo>
                    <a:pt x="10528" y="104623"/>
                  </a:lnTo>
                  <a:lnTo>
                    <a:pt x="7193" y="120718"/>
                  </a:lnTo>
                  <a:lnTo>
                    <a:pt x="4765" y="137270"/>
                  </a:lnTo>
                  <a:lnTo>
                    <a:pt x="3044" y="154140"/>
                  </a:lnTo>
                  <a:lnTo>
                    <a:pt x="1846" y="171229"/>
                  </a:lnTo>
                  <a:lnTo>
                    <a:pt x="1022" y="188467"/>
                  </a:lnTo>
                  <a:lnTo>
                    <a:pt x="460" y="205807"/>
                  </a:lnTo>
                  <a:lnTo>
                    <a:pt x="85" y="223216"/>
                  </a:lnTo>
                  <a:lnTo>
                    <a:pt x="0" y="240670"/>
                  </a:lnTo>
                  <a:lnTo>
                    <a:pt x="476" y="258155"/>
                  </a:lnTo>
                  <a:lnTo>
                    <a:pt x="1614" y="275657"/>
                  </a:lnTo>
                  <a:lnTo>
                    <a:pt x="3362" y="293004"/>
                  </a:lnTo>
                  <a:lnTo>
                    <a:pt x="5606" y="309884"/>
                  </a:lnTo>
                  <a:lnTo>
                    <a:pt x="8232" y="326157"/>
                  </a:lnTo>
                  <a:lnTo>
                    <a:pt x="11300" y="341525"/>
                  </a:lnTo>
                  <a:lnTo>
                    <a:pt x="15037" y="355474"/>
                  </a:lnTo>
                  <a:lnTo>
                    <a:pt x="19514" y="367855"/>
                  </a:lnTo>
                  <a:lnTo>
                    <a:pt x="24656" y="378831"/>
                  </a:lnTo>
                  <a:lnTo>
                    <a:pt x="30332" y="388679"/>
                  </a:lnTo>
                  <a:lnTo>
                    <a:pt x="36414" y="397679"/>
                  </a:lnTo>
                  <a:lnTo>
                    <a:pt x="42956" y="406066"/>
                  </a:lnTo>
                  <a:lnTo>
                    <a:pt x="50180" y="414020"/>
                  </a:lnTo>
                  <a:lnTo>
                    <a:pt x="58160" y="421660"/>
                  </a:lnTo>
                  <a:lnTo>
                    <a:pt x="67146" y="428590"/>
                  </a:lnTo>
                  <a:lnTo>
                    <a:pt x="77621" y="433952"/>
                  </a:lnTo>
                  <a:lnTo>
                    <a:pt x="89702" y="437401"/>
                  </a:lnTo>
                  <a:lnTo>
                    <a:pt x="102883" y="438900"/>
                  </a:lnTo>
                  <a:lnTo>
                    <a:pt x="116261" y="438468"/>
                  </a:lnTo>
                  <a:lnTo>
                    <a:pt x="129287" y="436324"/>
                  </a:lnTo>
                  <a:lnTo>
                    <a:pt x="141624" y="432801"/>
                  </a:lnTo>
                  <a:lnTo>
                    <a:pt x="152983" y="428236"/>
                  </a:lnTo>
                  <a:lnTo>
                    <a:pt x="163312" y="422924"/>
                  </a:lnTo>
                  <a:lnTo>
                    <a:pt x="172447" y="417389"/>
                  </a:lnTo>
                  <a:lnTo>
                    <a:pt x="180895" y="411856"/>
                  </a:lnTo>
                  <a:lnTo>
                    <a:pt x="189399" y="405844"/>
                  </a:lnTo>
                  <a:lnTo>
                    <a:pt x="199342" y="39841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1411749" y="3682836"/>
              <a:ext cx="223393" cy="183187"/>
            </a:xfrm>
            <a:custGeom>
              <a:avLst/>
              <a:gdLst/>
              <a:ahLst/>
              <a:cxnLst/>
              <a:rect l="0" t="0" r="0" b="0"/>
              <a:pathLst>
                <a:path w="223393" h="183187">
                  <a:moveTo>
                    <a:pt x="139164" y="54188"/>
                  </a:moveTo>
                  <a:lnTo>
                    <a:pt x="133297" y="45387"/>
                  </a:lnTo>
                  <a:lnTo>
                    <a:pt x="127733" y="37040"/>
                  </a:lnTo>
                  <a:lnTo>
                    <a:pt x="121924" y="28355"/>
                  </a:lnTo>
                  <a:lnTo>
                    <a:pt x="115497" y="19752"/>
                  </a:lnTo>
                  <a:lnTo>
                    <a:pt x="107871" y="12202"/>
                  </a:lnTo>
                  <a:lnTo>
                    <a:pt x="98846" y="6179"/>
                  </a:lnTo>
                  <a:lnTo>
                    <a:pt x="88864" y="1987"/>
                  </a:lnTo>
                  <a:lnTo>
                    <a:pt x="78785" y="0"/>
                  </a:lnTo>
                  <a:lnTo>
                    <a:pt x="69122" y="193"/>
                  </a:lnTo>
                  <a:lnTo>
                    <a:pt x="60027" y="2407"/>
                  </a:lnTo>
                  <a:lnTo>
                    <a:pt x="51466" y="6545"/>
                  </a:lnTo>
                  <a:lnTo>
                    <a:pt x="43345" y="12358"/>
                  </a:lnTo>
                  <a:lnTo>
                    <a:pt x="35723" y="19512"/>
                  </a:lnTo>
                  <a:lnTo>
                    <a:pt x="28816" y="27674"/>
                  </a:lnTo>
                  <a:lnTo>
                    <a:pt x="22682" y="36568"/>
                  </a:lnTo>
                  <a:lnTo>
                    <a:pt x="17239" y="45978"/>
                  </a:lnTo>
                  <a:lnTo>
                    <a:pt x="12348" y="55747"/>
                  </a:lnTo>
                  <a:lnTo>
                    <a:pt x="7880" y="65763"/>
                  </a:lnTo>
                  <a:lnTo>
                    <a:pt x="4049" y="75946"/>
                  </a:lnTo>
                  <a:lnTo>
                    <a:pt x="1380" y="86242"/>
                  </a:lnTo>
                  <a:lnTo>
                    <a:pt x="67" y="96615"/>
                  </a:lnTo>
                  <a:lnTo>
                    <a:pt x="0" y="107040"/>
                  </a:lnTo>
                  <a:lnTo>
                    <a:pt x="943" y="117499"/>
                  </a:lnTo>
                  <a:lnTo>
                    <a:pt x="2656" y="127976"/>
                  </a:lnTo>
                  <a:lnTo>
                    <a:pt x="5092" y="138301"/>
                  </a:lnTo>
                  <a:lnTo>
                    <a:pt x="8398" y="148160"/>
                  </a:lnTo>
                  <a:lnTo>
                    <a:pt x="12590" y="157412"/>
                  </a:lnTo>
                  <a:lnTo>
                    <a:pt x="17880" y="165761"/>
                  </a:lnTo>
                  <a:lnTo>
                    <a:pt x="24719" y="172690"/>
                  </a:lnTo>
                  <a:lnTo>
                    <a:pt x="33205" y="178043"/>
                  </a:lnTo>
                  <a:lnTo>
                    <a:pt x="42820" y="181653"/>
                  </a:lnTo>
                  <a:lnTo>
                    <a:pt x="52651" y="183186"/>
                  </a:lnTo>
                  <a:lnTo>
                    <a:pt x="62142" y="182656"/>
                  </a:lnTo>
                  <a:lnTo>
                    <a:pt x="70952" y="180200"/>
                  </a:lnTo>
                  <a:lnTo>
                    <a:pt x="78789" y="175893"/>
                  </a:lnTo>
                  <a:lnTo>
                    <a:pt x="85611" y="169963"/>
                  </a:lnTo>
                  <a:lnTo>
                    <a:pt x="91547" y="162730"/>
                  </a:lnTo>
                  <a:lnTo>
                    <a:pt x="96784" y="154513"/>
                  </a:lnTo>
                  <a:lnTo>
                    <a:pt x="101499" y="145582"/>
                  </a:lnTo>
                  <a:lnTo>
                    <a:pt x="105840" y="136147"/>
                  </a:lnTo>
                  <a:lnTo>
                    <a:pt x="109916" y="126362"/>
                  </a:lnTo>
                  <a:lnTo>
                    <a:pt x="113810" y="116335"/>
                  </a:lnTo>
                  <a:lnTo>
                    <a:pt x="117579" y="106145"/>
                  </a:lnTo>
                  <a:lnTo>
                    <a:pt x="121263" y="95843"/>
                  </a:lnTo>
                  <a:lnTo>
                    <a:pt x="124895" y="85537"/>
                  </a:lnTo>
                  <a:lnTo>
                    <a:pt x="128683" y="77740"/>
                  </a:lnTo>
                  <a:lnTo>
                    <a:pt x="132459" y="75595"/>
                  </a:lnTo>
                  <a:lnTo>
                    <a:pt x="135689" y="78137"/>
                  </a:lnTo>
                  <a:lnTo>
                    <a:pt x="138582" y="83727"/>
                  </a:lnTo>
                  <a:lnTo>
                    <a:pt x="141581" y="91189"/>
                  </a:lnTo>
                  <a:lnTo>
                    <a:pt x="145139" y="99792"/>
                  </a:lnTo>
                  <a:lnTo>
                    <a:pt x="149429" y="109093"/>
                  </a:lnTo>
                  <a:lnTo>
                    <a:pt x="154411" y="118664"/>
                  </a:lnTo>
                  <a:lnTo>
                    <a:pt x="159964" y="128035"/>
                  </a:lnTo>
                  <a:lnTo>
                    <a:pt x="165956" y="136965"/>
                  </a:lnTo>
                  <a:lnTo>
                    <a:pt x="172433" y="144932"/>
                  </a:lnTo>
                  <a:lnTo>
                    <a:pt x="179611" y="151076"/>
                  </a:lnTo>
                  <a:lnTo>
                    <a:pt x="187585" y="155098"/>
                  </a:lnTo>
                  <a:lnTo>
                    <a:pt x="196538" y="157790"/>
                  </a:lnTo>
                  <a:lnTo>
                    <a:pt x="207761" y="159200"/>
                  </a:lnTo>
                  <a:lnTo>
                    <a:pt x="223392" y="15947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1674298" y="3663324"/>
              <a:ext cx="129300" cy="188261"/>
            </a:xfrm>
            <a:custGeom>
              <a:avLst/>
              <a:gdLst/>
              <a:ahLst/>
              <a:cxnLst/>
              <a:rect l="0" t="0" r="0" b="0"/>
              <a:pathLst>
                <a:path w="129300" h="188261">
                  <a:moveTo>
                    <a:pt x="2957" y="73700"/>
                  </a:moveTo>
                  <a:lnTo>
                    <a:pt x="3024" y="85435"/>
                  </a:lnTo>
                  <a:lnTo>
                    <a:pt x="3665" y="96564"/>
                  </a:lnTo>
                  <a:lnTo>
                    <a:pt x="4961" y="108158"/>
                  </a:lnTo>
                  <a:lnTo>
                    <a:pt x="6821" y="120146"/>
                  </a:lnTo>
                  <a:lnTo>
                    <a:pt x="9137" y="132158"/>
                  </a:lnTo>
                  <a:lnTo>
                    <a:pt x="11804" y="143961"/>
                  </a:lnTo>
                  <a:lnTo>
                    <a:pt x="14727" y="155487"/>
                  </a:lnTo>
                  <a:lnTo>
                    <a:pt x="17834" y="166756"/>
                  </a:lnTo>
                  <a:lnTo>
                    <a:pt x="21045" y="177742"/>
                  </a:lnTo>
                  <a:lnTo>
                    <a:pt x="23446" y="185936"/>
                  </a:lnTo>
                  <a:lnTo>
                    <a:pt x="23971" y="188260"/>
                  </a:lnTo>
                  <a:lnTo>
                    <a:pt x="23018" y="185877"/>
                  </a:lnTo>
                  <a:lnTo>
                    <a:pt x="21117" y="180453"/>
                  </a:lnTo>
                  <a:lnTo>
                    <a:pt x="18628" y="173140"/>
                  </a:lnTo>
                  <a:lnTo>
                    <a:pt x="15772" y="164658"/>
                  </a:lnTo>
                  <a:lnTo>
                    <a:pt x="12684" y="155444"/>
                  </a:lnTo>
                  <a:lnTo>
                    <a:pt x="9448" y="145767"/>
                  </a:lnTo>
                  <a:lnTo>
                    <a:pt x="6127" y="135790"/>
                  </a:lnTo>
                  <a:lnTo>
                    <a:pt x="3081" y="125453"/>
                  </a:lnTo>
                  <a:lnTo>
                    <a:pt x="946" y="114517"/>
                  </a:lnTo>
                  <a:lnTo>
                    <a:pt x="0" y="102903"/>
                  </a:lnTo>
                  <a:lnTo>
                    <a:pt x="348" y="90999"/>
                  </a:lnTo>
                  <a:lnTo>
                    <a:pt x="2103" y="79540"/>
                  </a:lnTo>
                  <a:lnTo>
                    <a:pt x="5177" y="68913"/>
                  </a:lnTo>
                  <a:lnTo>
                    <a:pt x="9513" y="59321"/>
                  </a:lnTo>
                  <a:lnTo>
                    <a:pt x="15164" y="50950"/>
                  </a:lnTo>
                  <a:lnTo>
                    <a:pt x="22041" y="43771"/>
                  </a:lnTo>
                  <a:lnTo>
                    <a:pt x="30097" y="37763"/>
                  </a:lnTo>
                  <a:lnTo>
                    <a:pt x="39407" y="33010"/>
                  </a:lnTo>
                  <a:lnTo>
                    <a:pt x="49888" y="29429"/>
                  </a:lnTo>
                  <a:lnTo>
                    <a:pt x="61180" y="26495"/>
                  </a:lnTo>
                  <a:lnTo>
                    <a:pt x="72751" y="23369"/>
                  </a:lnTo>
                  <a:lnTo>
                    <a:pt x="84258" y="19601"/>
                  </a:lnTo>
                  <a:lnTo>
                    <a:pt x="95124" y="15404"/>
                  </a:lnTo>
                  <a:lnTo>
                    <a:pt x="105511" y="11060"/>
                  </a:lnTo>
                  <a:lnTo>
                    <a:pt x="116326" y="6180"/>
                  </a:lnTo>
                  <a:lnTo>
                    <a:pt x="12929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1866769" y="3663324"/>
              <a:ext cx="136446" cy="196067"/>
            </a:xfrm>
            <a:custGeom>
              <a:avLst/>
              <a:gdLst/>
              <a:ahLst/>
              <a:cxnLst/>
              <a:rect l="0" t="0" r="0" b="0"/>
              <a:pathLst>
                <a:path w="136446" h="196067">
                  <a:moveTo>
                    <a:pt x="126341" y="0"/>
                  </a:moveTo>
                  <a:lnTo>
                    <a:pt x="114673" y="2934"/>
                  </a:lnTo>
                  <a:lnTo>
                    <a:pt x="104185" y="5716"/>
                  </a:lnTo>
                  <a:lnTo>
                    <a:pt x="93888" y="8620"/>
                  </a:lnTo>
                  <a:lnTo>
                    <a:pt x="83758" y="11834"/>
                  </a:lnTo>
                  <a:lnTo>
                    <a:pt x="74063" y="15647"/>
                  </a:lnTo>
                  <a:lnTo>
                    <a:pt x="64927" y="20164"/>
                  </a:lnTo>
                  <a:lnTo>
                    <a:pt x="56324" y="25328"/>
                  </a:lnTo>
                  <a:lnTo>
                    <a:pt x="48162" y="31016"/>
                  </a:lnTo>
                  <a:lnTo>
                    <a:pt x="40339" y="37105"/>
                  </a:lnTo>
                  <a:lnTo>
                    <a:pt x="32763" y="43651"/>
                  </a:lnTo>
                  <a:lnTo>
                    <a:pt x="25361" y="50876"/>
                  </a:lnTo>
                  <a:lnTo>
                    <a:pt x="18105" y="58839"/>
                  </a:lnTo>
                  <a:lnTo>
                    <a:pt x="11773" y="67135"/>
                  </a:lnTo>
                  <a:lnTo>
                    <a:pt x="7877" y="75017"/>
                  </a:lnTo>
                  <a:lnTo>
                    <a:pt x="7049" y="82090"/>
                  </a:lnTo>
                  <a:lnTo>
                    <a:pt x="9278" y="88141"/>
                  </a:lnTo>
                  <a:lnTo>
                    <a:pt x="14354" y="92982"/>
                  </a:lnTo>
                  <a:lnTo>
                    <a:pt x="21844" y="96643"/>
                  </a:lnTo>
                  <a:lnTo>
                    <a:pt x="31226" y="99304"/>
                  </a:lnTo>
                  <a:lnTo>
                    <a:pt x="42016" y="101190"/>
                  </a:lnTo>
                  <a:lnTo>
                    <a:pt x="53811" y="102506"/>
                  </a:lnTo>
                  <a:lnTo>
                    <a:pt x="66150" y="103580"/>
                  </a:lnTo>
                  <a:lnTo>
                    <a:pt x="78504" y="104843"/>
                  </a:lnTo>
                  <a:lnTo>
                    <a:pt x="90581" y="106522"/>
                  </a:lnTo>
                  <a:lnTo>
                    <a:pt x="101977" y="108974"/>
                  </a:lnTo>
                  <a:lnTo>
                    <a:pt x="112106" y="112755"/>
                  </a:lnTo>
                  <a:lnTo>
                    <a:pt x="120761" y="118045"/>
                  </a:lnTo>
                  <a:lnTo>
                    <a:pt x="127743" y="124699"/>
                  </a:lnTo>
                  <a:lnTo>
                    <a:pt x="132693" y="132453"/>
                  </a:lnTo>
                  <a:lnTo>
                    <a:pt x="135605" y="141028"/>
                  </a:lnTo>
                  <a:lnTo>
                    <a:pt x="136445" y="149868"/>
                  </a:lnTo>
                  <a:lnTo>
                    <a:pt x="134972" y="158181"/>
                  </a:lnTo>
                  <a:lnTo>
                    <a:pt x="131279" y="165579"/>
                  </a:lnTo>
                  <a:lnTo>
                    <a:pt x="125717" y="172035"/>
                  </a:lnTo>
                  <a:lnTo>
                    <a:pt x="118705" y="177687"/>
                  </a:lnTo>
                  <a:lnTo>
                    <a:pt x="110619" y="182708"/>
                  </a:lnTo>
                  <a:lnTo>
                    <a:pt x="101599" y="187099"/>
                  </a:lnTo>
                  <a:lnTo>
                    <a:pt x="91568" y="190685"/>
                  </a:lnTo>
                  <a:lnTo>
                    <a:pt x="80566" y="193431"/>
                  </a:lnTo>
                  <a:lnTo>
                    <a:pt x="68907" y="195276"/>
                  </a:lnTo>
                  <a:lnTo>
                    <a:pt x="57082" y="196066"/>
                  </a:lnTo>
                  <a:lnTo>
                    <a:pt x="45401" y="195823"/>
                  </a:lnTo>
                  <a:lnTo>
                    <a:pt x="34417" y="194856"/>
                  </a:lnTo>
                  <a:lnTo>
                    <a:pt x="23938" y="193578"/>
                  </a:lnTo>
                  <a:lnTo>
                    <a:pt x="13047" y="191880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2053404" y="3701844"/>
              <a:ext cx="112425" cy="151824"/>
            </a:xfrm>
            <a:custGeom>
              <a:avLst/>
              <a:gdLst/>
              <a:ahLst/>
              <a:cxnLst/>
              <a:rect l="0" t="0" r="0" b="0"/>
              <a:pathLst>
                <a:path w="112425" h="151824">
                  <a:moveTo>
                    <a:pt x="76576" y="3594"/>
                  </a:moveTo>
                  <a:lnTo>
                    <a:pt x="67775" y="862"/>
                  </a:lnTo>
                  <a:lnTo>
                    <a:pt x="59429" y="0"/>
                  </a:lnTo>
                  <a:lnTo>
                    <a:pt x="50735" y="999"/>
                  </a:lnTo>
                  <a:lnTo>
                    <a:pt x="41786" y="3884"/>
                  </a:lnTo>
                  <a:lnTo>
                    <a:pt x="32940" y="8965"/>
                  </a:lnTo>
                  <a:lnTo>
                    <a:pt x="24411" y="16207"/>
                  </a:lnTo>
                  <a:lnTo>
                    <a:pt x="16568" y="25291"/>
                  </a:lnTo>
                  <a:lnTo>
                    <a:pt x="9987" y="35814"/>
                  </a:lnTo>
                  <a:lnTo>
                    <a:pt x="4873" y="47399"/>
                  </a:lnTo>
                  <a:lnTo>
                    <a:pt x="1424" y="59579"/>
                  </a:lnTo>
                  <a:lnTo>
                    <a:pt x="0" y="71821"/>
                  </a:lnTo>
                  <a:lnTo>
                    <a:pt x="598" y="83823"/>
                  </a:lnTo>
                  <a:lnTo>
                    <a:pt x="2931" y="95337"/>
                  </a:lnTo>
                  <a:lnTo>
                    <a:pt x="6622" y="106077"/>
                  </a:lnTo>
                  <a:lnTo>
                    <a:pt x="11326" y="115965"/>
                  </a:lnTo>
                  <a:lnTo>
                    <a:pt x="16921" y="124927"/>
                  </a:lnTo>
                  <a:lnTo>
                    <a:pt x="23500" y="132810"/>
                  </a:lnTo>
                  <a:lnTo>
                    <a:pt x="31033" y="139624"/>
                  </a:lnTo>
                  <a:lnTo>
                    <a:pt x="39379" y="145202"/>
                  </a:lnTo>
                  <a:lnTo>
                    <a:pt x="48361" y="149127"/>
                  </a:lnTo>
                  <a:lnTo>
                    <a:pt x="57806" y="151317"/>
                  </a:lnTo>
                  <a:lnTo>
                    <a:pt x="67420" y="151823"/>
                  </a:lnTo>
                  <a:lnTo>
                    <a:pt x="76795" y="150650"/>
                  </a:lnTo>
                  <a:lnTo>
                    <a:pt x="85719" y="147964"/>
                  </a:lnTo>
                  <a:lnTo>
                    <a:pt x="93845" y="143721"/>
                  </a:lnTo>
                  <a:lnTo>
                    <a:pt x="100624" y="137600"/>
                  </a:lnTo>
                  <a:lnTo>
                    <a:pt x="105882" y="129598"/>
                  </a:lnTo>
                  <a:lnTo>
                    <a:pt x="109599" y="120142"/>
                  </a:lnTo>
                  <a:lnTo>
                    <a:pt x="111735" y="109886"/>
                  </a:lnTo>
                  <a:lnTo>
                    <a:pt x="112424" y="99291"/>
                  </a:lnTo>
                  <a:lnTo>
                    <a:pt x="111601" y="88756"/>
                  </a:lnTo>
                  <a:lnTo>
                    <a:pt x="108929" y="78690"/>
                  </a:lnTo>
                  <a:lnTo>
                    <a:pt x="104400" y="69261"/>
                  </a:lnTo>
                  <a:lnTo>
                    <a:pt x="98542" y="60553"/>
                  </a:lnTo>
                  <a:lnTo>
                    <a:pt x="91564" y="51701"/>
                  </a:lnTo>
                  <a:lnTo>
                    <a:pt x="81735" y="40812"/>
                  </a:lnTo>
                  <a:lnTo>
                    <a:pt x="66048" y="2465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2151038" y="3726495"/>
              <a:ext cx="242156" cy="126344"/>
            </a:xfrm>
            <a:custGeom>
              <a:avLst/>
              <a:gdLst/>
              <a:ahLst/>
              <a:cxnLst/>
              <a:rect l="0" t="0" r="0" b="0"/>
              <a:pathLst>
                <a:path w="242156" h="126344">
                  <a:moveTo>
                    <a:pt x="0" y="0"/>
                  </a:moveTo>
                  <a:lnTo>
                    <a:pt x="8734" y="3001"/>
                  </a:lnTo>
                  <a:lnTo>
                    <a:pt x="16441" y="6424"/>
                  </a:lnTo>
                  <a:lnTo>
                    <a:pt x="23843" y="10624"/>
                  </a:lnTo>
                  <a:lnTo>
                    <a:pt x="31104" y="15697"/>
                  </a:lnTo>
                  <a:lnTo>
                    <a:pt x="38282" y="21827"/>
                  </a:lnTo>
                  <a:lnTo>
                    <a:pt x="45408" y="29016"/>
                  </a:lnTo>
                  <a:lnTo>
                    <a:pt x="52498" y="37275"/>
                  </a:lnTo>
                  <a:lnTo>
                    <a:pt x="59565" y="46719"/>
                  </a:lnTo>
                  <a:lnTo>
                    <a:pt x="66617" y="57292"/>
                  </a:lnTo>
                  <a:lnTo>
                    <a:pt x="73656" y="68815"/>
                  </a:lnTo>
                  <a:lnTo>
                    <a:pt x="80690" y="81072"/>
                  </a:lnTo>
                  <a:lnTo>
                    <a:pt x="87704" y="93840"/>
                  </a:lnTo>
                  <a:lnTo>
                    <a:pt x="94204" y="105783"/>
                  </a:lnTo>
                  <a:lnTo>
                    <a:pt x="99019" y="113396"/>
                  </a:lnTo>
                  <a:lnTo>
                    <a:pt x="101467" y="114859"/>
                  </a:lnTo>
                  <a:lnTo>
                    <a:pt x="101864" y="111985"/>
                  </a:lnTo>
                  <a:lnTo>
                    <a:pt x="101008" y="106222"/>
                  </a:lnTo>
                  <a:lnTo>
                    <a:pt x="99721" y="98258"/>
                  </a:lnTo>
                  <a:lnTo>
                    <a:pt x="98474" y="88580"/>
                  </a:lnTo>
                  <a:lnTo>
                    <a:pt x="97610" y="77610"/>
                  </a:lnTo>
                  <a:lnTo>
                    <a:pt x="97467" y="65698"/>
                  </a:lnTo>
                  <a:lnTo>
                    <a:pt x="98150" y="53132"/>
                  </a:lnTo>
                  <a:lnTo>
                    <a:pt x="99911" y="40605"/>
                  </a:lnTo>
                  <a:lnTo>
                    <a:pt x="103217" y="29183"/>
                  </a:lnTo>
                  <a:lnTo>
                    <a:pt x="108183" y="19366"/>
                  </a:lnTo>
                  <a:lnTo>
                    <a:pt x="114618" y="11454"/>
                  </a:lnTo>
                  <a:lnTo>
                    <a:pt x="122224" y="5806"/>
                  </a:lnTo>
                  <a:lnTo>
                    <a:pt x="130709" y="2383"/>
                  </a:lnTo>
                  <a:lnTo>
                    <a:pt x="139827" y="1016"/>
                  </a:lnTo>
                  <a:lnTo>
                    <a:pt x="149393" y="1593"/>
                  </a:lnTo>
                  <a:lnTo>
                    <a:pt x="159262" y="3868"/>
                  </a:lnTo>
                  <a:lnTo>
                    <a:pt x="169176" y="7662"/>
                  </a:lnTo>
                  <a:lnTo>
                    <a:pt x="178760" y="12948"/>
                  </a:lnTo>
                  <a:lnTo>
                    <a:pt x="187831" y="19580"/>
                  </a:lnTo>
                  <a:lnTo>
                    <a:pt x="196228" y="27472"/>
                  </a:lnTo>
                  <a:lnTo>
                    <a:pt x="203723" y="36672"/>
                  </a:lnTo>
                  <a:lnTo>
                    <a:pt x="210283" y="47080"/>
                  </a:lnTo>
                  <a:lnTo>
                    <a:pt x="216028" y="58322"/>
                  </a:lnTo>
                  <a:lnTo>
                    <a:pt x="221128" y="69860"/>
                  </a:lnTo>
                  <a:lnTo>
                    <a:pt x="225744" y="81346"/>
                  </a:lnTo>
                  <a:lnTo>
                    <a:pt x="229860" y="92197"/>
                  </a:lnTo>
                  <a:lnTo>
                    <a:pt x="233691" y="102572"/>
                  </a:lnTo>
                  <a:lnTo>
                    <a:pt x="237578" y="113378"/>
                  </a:lnTo>
                  <a:lnTo>
                    <a:pt x="242155" y="1263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2689911" y="3510818"/>
              <a:ext cx="208651" cy="373606"/>
            </a:xfrm>
            <a:custGeom>
              <a:avLst/>
              <a:gdLst/>
              <a:ahLst/>
              <a:cxnLst/>
              <a:rect l="0" t="0" r="0" b="0"/>
              <a:pathLst>
                <a:path w="208651" h="373606">
                  <a:moveTo>
                    <a:pt x="208650" y="36693"/>
                  </a:moveTo>
                  <a:lnTo>
                    <a:pt x="202782" y="30825"/>
                  </a:lnTo>
                  <a:lnTo>
                    <a:pt x="197218" y="25261"/>
                  </a:lnTo>
                  <a:lnTo>
                    <a:pt x="191410" y="19471"/>
                  </a:lnTo>
                  <a:lnTo>
                    <a:pt x="184983" y="13736"/>
                  </a:lnTo>
                  <a:lnTo>
                    <a:pt x="177356" y="8702"/>
                  </a:lnTo>
                  <a:lnTo>
                    <a:pt x="168326" y="4686"/>
                  </a:lnTo>
                  <a:lnTo>
                    <a:pt x="158172" y="1833"/>
                  </a:lnTo>
                  <a:lnTo>
                    <a:pt x="147445" y="292"/>
                  </a:lnTo>
                  <a:lnTo>
                    <a:pt x="136529" y="0"/>
                  </a:lnTo>
                  <a:lnTo>
                    <a:pt x="125609" y="752"/>
                  </a:lnTo>
                  <a:lnTo>
                    <a:pt x="114751" y="2313"/>
                  </a:lnTo>
                  <a:lnTo>
                    <a:pt x="103969" y="4477"/>
                  </a:lnTo>
                  <a:lnTo>
                    <a:pt x="93256" y="7402"/>
                  </a:lnTo>
                  <a:lnTo>
                    <a:pt x="82594" y="11575"/>
                  </a:lnTo>
                  <a:lnTo>
                    <a:pt x="71979" y="17162"/>
                  </a:lnTo>
                  <a:lnTo>
                    <a:pt x="61559" y="24033"/>
                  </a:lnTo>
                  <a:lnTo>
                    <a:pt x="51636" y="31941"/>
                  </a:lnTo>
                  <a:lnTo>
                    <a:pt x="42336" y="40636"/>
                  </a:lnTo>
                  <a:lnTo>
                    <a:pt x="33787" y="50068"/>
                  </a:lnTo>
                  <a:lnTo>
                    <a:pt x="26190" y="60377"/>
                  </a:lnTo>
                  <a:lnTo>
                    <a:pt x="19566" y="71569"/>
                  </a:lnTo>
                  <a:lnTo>
                    <a:pt x="13949" y="83524"/>
                  </a:lnTo>
                  <a:lnTo>
                    <a:pt x="9466" y="96081"/>
                  </a:lnTo>
                  <a:lnTo>
                    <a:pt x="6078" y="109090"/>
                  </a:lnTo>
                  <a:lnTo>
                    <a:pt x="3616" y="122588"/>
                  </a:lnTo>
                  <a:lnTo>
                    <a:pt x="1871" y="136789"/>
                  </a:lnTo>
                  <a:lnTo>
                    <a:pt x="661" y="151746"/>
                  </a:lnTo>
                  <a:lnTo>
                    <a:pt x="0" y="167214"/>
                  </a:lnTo>
                  <a:lnTo>
                    <a:pt x="79" y="182751"/>
                  </a:lnTo>
                  <a:lnTo>
                    <a:pt x="948" y="198092"/>
                  </a:lnTo>
                  <a:lnTo>
                    <a:pt x="2513" y="213155"/>
                  </a:lnTo>
                  <a:lnTo>
                    <a:pt x="4635" y="227956"/>
                  </a:lnTo>
                  <a:lnTo>
                    <a:pt x="7178" y="242538"/>
                  </a:lnTo>
                  <a:lnTo>
                    <a:pt x="10190" y="256788"/>
                  </a:lnTo>
                  <a:lnTo>
                    <a:pt x="13892" y="270443"/>
                  </a:lnTo>
                  <a:lnTo>
                    <a:pt x="18343" y="283410"/>
                  </a:lnTo>
                  <a:lnTo>
                    <a:pt x="23469" y="295746"/>
                  </a:lnTo>
                  <a:lnTo>
                    <a:pt x="29134" y="307572"/>
                  </a:lnTo>
                  <a:lnTo>
                    <a:pt x="35209" y="319001"/>
                  </a:lnTo>
                  <a:lnTo>
                    <a:pt x="41746" y="329813"/>
                  </a:lnTo>
                  <a:lnTo>
                    <a:pt x="48966" y="339475"/>
                  </a:lnTo>
                  <a:lnTo>
                    <a:pt x="56939" y="347785"/>
                  </a:lnTo>
                  <a:lnTo>
                    <a:pt x="65751" y="354687"/>
                  </a:lnTo>
                  <a:lnTo>
                    <a:pt x="75577" y="360107"/>
                  </a:lnTo>
                  <a:lnTo>
                    <a:pt x="86404" y="364160"/>
                  </a:lnTo>
                  <a:lnTo>
                    <a:pt x="97861" y="367092"/>
                  </a:lnTo>
                  <a:lnTo>
                    <a:pt x="110646" y="369477"/>
                  </a:lnTo>
                  <a:lnTo>
                    <a:pt x="128120" y="371528"/>
                  </a:lnTo>
                  <a:lnTo>
                    <a:pt x="156008" y="37360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911803" y="3789666"/>
              <a:ext cx="7816" cy="126343"/>
            </a:xfrm>
            <a:custGeom>
              <a:avLst/>
              <a:gdLst/>
              <a:ahLst/>
              <a:cxnLst/>
              <a:rect l="0" t="0" r="0" b="0"/>
              <a:pathLst>
                <a:path w="7816" h="126343">
                  <a:moveTo>
                    <a:pt x="7815" y="0"/>
                  </a:moveTo>
                  <a:lnTo>
                    <a:pt x="4949" y="8936"/>
                  </a:lnTo>
                  <a:lnTo>
                    <a:pt x="2806" y="18563"/>
                  </a:lnTo>
                  <a:lnTo>
                    <a:pt x="1208" y="29845"/>
                  </a:lnTo>
                  <a:lnTo>
                    <a:pt x="201" y="42340"/>
                  </a:lnTo>
                  <a:lnTo>
                    <a:pt x="0" y="55171"/>
                  </a:lnTo>
                  <a:lnTo>
                    <a:pt x="651" y="67781"/>
                  </a:lnTo>
                  <a:lnTo>
                    <a:pt x="1897" y="79715"/>
                  </a:lnTo>
                  <a:lnTo>
                    <a:pt x="3395" y="91742"/>
                  </a:lnTo>
                  <a:lnTo>
                    <a:pt x="5273" y="106029"/>
                  </a:lnTo>
                  <a:lnTo>
                    <a:pt x="7815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930146" y="3694910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3059163" y="3547511"/>
              <a:ext cx="18384" cy="368498"/>
            </a:xfrm>
            <a:custGeom>
              <a:avLst/>
              <a:gdLst/>
              <a:ahLst/>
              <a:cxnLst/>
              <a:rect l="0" t="0" r="0" b="0"/>
              <a:pathLst>
                <a:path w="18384" h="368498">
                  <a:moveTo>
                    <a:pt x="7854" y="0"/>
                  </a:moveTo>
                  <a:lnTo>
                    <a:pt x="7854" y="11802"/>
                  </a:lnTo>
                  <a:lnTo>
                    <a:pt x="7854" y="23571"/>
                  </a:lnTo>
                  <a:lnTo>
                    <a:pt x="7854" y="36471"/>
                  </a:lnTo>
                  <a:lnTo>
                    <a:pt x="7854" y="50664"/>
                  </a:lnTo>
                  <a:lnTo>
                    <a:pt x="7854" y="66289"/>
                  </a:lnTo>
                  <a:lnTo>
                    <a:pt x="7849" y="83251"/>
                  </a:lnTo>
                  <a:lnTo>
                    <a:pt x="7676" y="100834"/>
                  </a:lnTo>
                  <a:lnTo>
                    <a:pt x="7028" y="117858"/>
                  </a:lnTo>
                  <a:lnTo>
                    <a:pt x="5780" y="133713"/>
                  </a:lnTo>
                  <a:lnTo>
                    <a:pt x="4126" y="148644"/>
                  </a:lnTo>
                  <a:lnTo>
                    <a:pt x="2478" y="163430"/>
                  </a:lnTo>
                  <a:lnTo>
                    <a:pt x="1080" y="178557"/>
                  </a:lnTo>
                  <a:lnTo>
                    <a:pt x="160" y="193855"/>
                  </a:lnTo>
                  <a:lnTo>
                    <a:pt x="0" y="208687"/>
                  </a:lnTo>
                  <a:lnTo>
                    <a:pt x="671" y="222713"/>
                  </a:lnTo>
                  <a:lnTo>
                    <a:pt x="1919" y="236065"/>
                  </a:lnTo>
                  <a:lnTo>
                    <a:pt x="3288" y="249171"/>
                  </a:lnTo>
                  <a:lnTo>
                    <a:pt x="4504" y="262316"/>
                  </a:lnTo>
                  <a:lnTo>
                    <a:pt x="5641" y="275449"/>
                  </a:lnTo>
                  <a:lnTo>
                    <a:pt x="7009" y="288280"/>
                  </a:lnTo>
                  <a:lnTo>
                    <a:pt x="8777" y="300652"/>
                  </a:lnTo>
                  <a:lnTo>
                    <a:pt x="10805" y="312499"/>
                  </a:lnTo>
                  <a:lnTo>
                    <a:pt x="12924" y="325142"/>
                  </a:lnTo>
                  <a:lnTo>
                    <a:pt x="15326" y="341924"/>
                  </a:lnTo>
                  <a:lnTo>
                    <a:pt x="18383" y="3684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3014374" y="3690298"/>
              <a:ext cx="136872" cy="15141"/>
            </a:xfrm>
            <a:custGeom>
              <a:avLst/>
              <a:gdLst/>
              <a:ahLst/>
              <a:cxnLst/>
              <a:rect l="0" t="0" r="0" b="0"/>
              <a:pathLst>
                <a:path w="136872" h="15141">
                  <a:moveTo>
                    <a:pt x="136871" y="4612"/>
                  </a:moveTo>
                  <a:lnTo>
                    <a:pt x="128069" y="1812"/>
                  </a:lnTo>
                  <a:lnTo>
                    <a:pt x="119723" y="310"/>
                  </a:lnTo>
                  <a:lnTo>
                    <a:pt x="111019" y="0"/>
                  </a:lnTo>
                  <a:lnTo>
                    <a:pt x="101725" y="506"/>
                  </a:lnTo>
                  <a:lnTo>
                    <a:pt x="91582" y="1325"/>
                  </a:lnTo>
                  <a:lnTo>
                    <a:pt x="80542" y="2145"/>
                  </a:lnTo>
                  <a:lnTo>
                    <a:pt x="68875" y="3002"/>
                  </a:lnTo>
                  <a:lnTo>
                    <a:pt x="57053" y="4177"/>
                  </a:lnTo>
                  <a:lnTo>
                    <a:pt x="45378" y="5812"/>
                  </a:lnTo>
                  <a:lnTo>
                    <a:pt x="34401" y="7748"/>
                  </a:lnTo>
                  <a:lnTo>
                    <a:pt x="23927" y="9797"/>
                  </a:lnTo>
                  <a:lnTo>
                    <a:pt x="13041" y="12140"/>
                  </a:lnTo>
                  <a:lnTo>
                    <a:pt x="0" y="151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3109131" y="3758081"/>
              <a:ext cx="63172" cy="84229"/>
            </a:xfrm>
            <a:custGeom>
              <a:avLst/>
              <a:gdLst/>
              <a:ahLst/>
              <a:cxnLst/>
              <a:rect l="0" t="0" r="0" b="0"/>
              <a:pathLst>
                <a:path w="63172" h="84229">
                  <a:moveTo>
                    <a:pt x="0" y="0"/>
                  </a:moveTo>
                  <a:lnTo>
                    <a:pt x="5801" y="5934"/>
                  </a:lnTo>
                  <a:lnTo>
                    <a:pt x="10725" y="12139"/>
                  </a:lnTo>
                  <a:lnTo>
                    <a:pt x="15232" y="19231"/>
                  </a:lnTo>
                  <a:lnTo>
                    <a:pt x="19626" y="26998"/>
                  </a:lnTo>
                  <a:lnTo>
                    <a:pt x="24287" y="34996"/>
                  </a:lnTo>
                  <a:lnTo>
                    <a:pt x="29398" y="42933"/>
                  </a:lnTo>
                  <a:lnTo>
                    <a:pt x="34853" y="50589"/>
                  </a:lnTo>
                  <a:lnTo>
                    <a:pt x="40999" y="58598"/>
                  </a:lnTo>
                  <a:lnTo>
                    <a:pt x="49496" y="68775"/>
                  </a:lnTo>
                  <a:lnTo>
                    <a:pt x="63171" y="842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3098603" y="3715967"/>
              <a:ext cx="200042" cy="515897"/>
            </a:xfrm>
            <a:custGeom>
              <a:avLst/>
              <a:gdLst/>
              <a:ahLst/>
              <a:cxnLst/>
              <a:rect l="0" t="0" r="0" b="0"/>
              <a:pathLst>
                <a:path w="200042" h="515897">
                  <a:moveTo>
                    <a:pt x="200041" y="0"/>
                  </a:moveTo>
                  <a:lnTo>
                    <a:pt x="194240" y="5934"/>
                  </a:lnTo>
                  <a:lnTo>
                    <a:pt x="189317" y="12139"/>
                  </a:lnTo>
                  <a:lnTo>
                    <a:pt x="184813" y="19235"/>
                  </a:lnTo>
                  <a:lnTo>
                    <a:pt x="180592" y="27175"/>
                  </a:lnTo>
                  <a:lnTo>
                    <a:pt x="176580" y="35822"/>
                  </a:lnTo>
                  <a:lnTo>
                    <a:pt x="172717" y="45016"/>
                  </a:lnTo>
                  <a:lnTo>
                    <a:pt x="168965" y="54616"/>
                  </a:lnTo>
                  <a:lnTo>
                    <a:pt x="165290" y="64506"/>
                  </a:lnTo>
                  <a:lnTo>
                    <a:pt x="161663" y="74603"/>
                  </a:lnTo>
                  <a:lnTo>
                    <a:pt x="157905" y="85009"/>
                  </a:lnTo>
                  <a:lnTo>
                    <a:pt x="153696" y="95987"/>
                  </a:lnTo>
                  <a:lnTo>
                    <a:pt x="148903" y="107631"/>
                  </a:lnTo>
                  <a:lnTo>
                    <a:pt x="143718" y="119722"/>
                  </a:lnTo>
                  <a:lnTo>
                    <a:pt x="138545" y="131838"/>
                  </a:lnTo>
                  <a:lnTo>
                    <a:pt x="133617" y="143734"/>
                  </a:lnTo>
                  <a:lnTo>
                    <a:pt x="128834" y="155501"/>
                  </a:lnTo>
                  <a:lnTo>
                    <a:pt x="123864" y="167468"/>
                  </a:lnTo>
                  <a:lnTo>
                    <a:pt x="118525" y="179816"/>
                  </a:lnTo>
                  <a:lnTo>
                    <a:pt x="112956" y="192567"/>
                  </a:lnTo>
                  <a:lnTo>
                    <a:pt x="107518" y="205666"/>
                  </a:lnTo>
                  <a:lnTo>
                    <a:pt x="102409" y="219038"/>
                  </a:lnTo>
                  <a:lnTo>
                    <a:pt x="97503" y="232612"/>
                  </a:lnTo>
                  <a:lnTo>
                    <a:pt x="92450" y="246331"/>
                  </a:lnTo>
                  <a:lnTo>
                    <a:pt x="87049" y="260152"/>
                  </a:lnTo>
                  <a:lnTo>
                    <a:pt x="81270" y="274042"/>
                  </a:lnTo>
                  <a:lnTo>
                    <a:pt x="75158" y="287981"/>
                  </a:lnTo>
                  <a:lnTo>
                    <a:pt x="68788" y="301957"/>
                  </a:lnTo>
                  <a:lnTo>
                    <a:pt x="62391" y="316123"/>
                  </a:lnTo>
                  <a:lnTo>
                    <a:pt x="56330" y="330779"/>
                  </a:lnTo>
                  <a:lnTo>
                    <a:pt x="50776" y="346050"/>
                  </a:lnTo>
                  <a:lnTo>
                    <a:pt x="45725" y="361900"/>
                  </a:lnTo>
                  <a:lnTo>
                    <a:pt x="41098" y="378226"/>
                  </a:lnTo>
                  <a:lnTo>
                    <a:pt x="36801" y="394904"/>
                  </a:lnTo>
                  <a:lnTo>
                    <a:pt x="32744" y="411512"/>
                  </a:lnTo>
                  <a:lnTo>
                    <a:pt x="28858" y="427354"/>
                  </a:lnTo>
                  <a:lnTo>
                    <a:pt x="25093" y="442114"/>
                  </a:lnTo>
                  <a:lnTo>
                    <a:pt x="21370" y="455751"/>
                  </a:lnTo>
                  <a:lnTo>
                    <a:pt x="17107" y="469879"/>
                  </a:lnTo>
                  <a:lnTo>
                    <a:pt x="10813" y="487968"/>
                  </a:lnTo>
                  <a:lnTo>
                    <a:pt x="0" y="51589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0" name="Group 59"/>
          <p:cNvGrpSpPr/>
          <p:nvPr/>
        </p:nvGrpSpPr>
        <p:grpSpPr>
          <a:xfrm>
            <a:off x="240318" y="4549955"/>
            <a:ext cx="883271" cy="352472"/>
            <a:chOff x="240318" y="4549955"/>
            <a:chExt cx="883271" cy="352472"/>
          </a:xfrm>
        </p:grpSpPr>
        <p:sp>
          <p:nvSpPr>
            <p:cNvPr id="56" name="Freeform 55"/>
            <p:cNvSpPr/>
            <p:nvPr/>
          </p:nvSpPr>
          <p:spPr>
            <a:xfrm>
              <a:off x="240318" y="4571013"/>
              <a:ext cx="250604" cy="331414"/>
            </a:xfrm>
            <a:custGeom>
              <a:avLst/>
              <a:gdLst/>
              <a:ahLst/>
              <a:cxnLst/>
              <a:rect l="0" t="0" r="0" b="0"/>
              <a:pathLst>
                <a:path w="250604" h="331414">
                  <a:moveTo>
                    <a:pt x="19933" y="10528"/>
                  </a:moveTo>
                  <a:lnTo>
                    <a:pt x="17066" y="19397"/>
                  </a:lnTo>
                  <a:lnTo>
                    <a:pt x="14924" y="28383"/>
                  </a:lnTo>
                  <a:lnTo>
                    <a:pt x="13317" y="38374"/>
                  </a:lnTo>
                  <a:lnTo>
                    <a:pt x="11963" y="49182"/>
                  </a:lnTo>
                  <a:lnTo>
                    <a:pt x="10467" y="60345"/>
                  </a:lnTo>
                  <a:lnTo>
                    <a:pt x="8621" y="71555"/>
                  </a:lnTo>
                  <a:lnTo>
                    <a:pt x="6554" y="82840"/>
                  </a:lnTo>
                  <a:lnTo>
                    <a:pt x="4621" y="94473"/>
                  </a:lnTo>
                  <a:lnTo>
                    <a:pt x="3025" y="106592"/>
                  </a:lnTo>
                  <a:lnTo>
                    <a:pt x="1802" y="119187"/>
                  </a:lnTo>
                  <a:lnTo>
                    <a:pt x="905" y="132181"/>
                  </a:lnTo>
                  <a:lnTo>
                    <a:pt x="272" y="145478"/>
                  </a:lnTo>
                  <a:lnTo>
                    <a:pt x="0" y="158831"/>
                  </a:lnTo>
                  <a:lnTo>
                    <a:pt x="342" y="171870"/>
                  </a:lnTo>
                  <a:lnTo>
                    <a:pt x="1391" y="184421"/>
                  </a:lnTo>
                  <a:lnTo>
                    <a:pt x="3248" y="196644"/>
                  </a:lnTo>
                  <a:lnTo>
                    <a:pt x="6097" y="208926"/>
                  </a:lnTo>
                  <a:lnTo>
                    <a:pt x="9943" y="221483"/>
                  </a:lnTo>
                  <a:lnTo>
                    <a:pt x="14643" y="234206"/>
                  </a:lnTo>
                  <a:lnTo>
                    <a:pt x="20015" y="246755"/>
                  </a:lnTo>
                  <a:lnTo>
                    <a:pt x="25886" y="258935"/>
                  </a:lnTo>
                  <a:lnTo>
                    <a:pt x="32114" y="270555"/>
                  </a:lnTo>
                  <a:lnTo>
                    <a:pt x="38594" y="281359"/>
                  </a:lnTo>
                  <a:lnTo>
                    <a:pt x="45252" y="291285"/>
                  </a:lnTo>
                  <a:lnTo>
                    <a:pt x="52198" y="300272"/>
                  </a:lnTo>
                  <a:lnTo>
                    <a:pt x="59699" y="308171"/>
                  </a:lnTo>
                  <a:lnTo>
                    <a:pt x="67864" y="315000"/>
                  </a:lnTo>
                  <a:lnTo>
                    <a:pt x="76807" y="320757"/>
                  </a:lnTo>
                  <a:lnTo>
                    <a:pt x="86721" y="325334"/>
                  </a:lnTo>
                  <a:lnTo>
                    <a:pt x="97616" y="328776"/>
                  </a:lnTo>
                  <a:lnTo>
                    <a:pt x="109357" y="330936"/>
                  </a:lnTo>
                  <a:lnTo>
                    <a:pt x="121762" y="331413"/>
                  </a:lnTo>
                  <a:lnTo>
                    <a:pt x="134652" y="330130"/>
                  </a:lnTo>
                  <a:lnTo>
                    <a:pt x="147561" y="326981"/>
                  </a:lnTo>
                  <a:lnTo>
                    <a:pt x="159767" y="321668"/>
                  </a:lnTo>
                  <a:lnTo>
                    <a:pt x="170936" y="314245"/>
                  </a:lnTo>
                  <a:lnTo>
                    <a:pt x="181078" y="305194"/>
                  </a:lnTo>
                  <a:lnTo>
                    <a:pt x="190358" y="295217"/>
                  </a:lnTo>
                  <a:lnTo>
                    <a:pt x="198974" y="284800"/>
                  </a:lnTo>
                  <a:lnTo>
                    <a:pt x="207101" y="273876"/>
                  </a:lnTo>
                  <a:lnTo>
                    <a:pt x="214881" y="261952"/>
                  </a:lnTo>
                  <a:lnTo>
                    <a:pt x="222409" y="248823"/>
                  </a:lnTo>
                  <a:lnTo>
                    <a:pt x="229432" y="234735"/>
                  </a:lnTo>
                  <a:lnTo>
                    <a:pt x="235390" y="220199"/>
                  </a:lnTo>
                  <a:lnTo>
                    <a:pt x="240062" y="205566"/>
                  </a:lnTo>
                  <a:lnTo>
                    <a:pt x="243536" y="190994"/>
                  </a:lnTo>
                  <a:lnTo>
                    <a:pt x="246034" y="176530"/>
                  </a:lnTo>
                  <a:lnTo>
                    <a:pt x="247788" y="162174"/>
                  </a:lnTo>
                  <a:lnTo>
                    <a:pt x="249002" y="147907"/>
                  </a:lnTo>
                  <a:lnTo>
                    <a:pt x="249834" y="133708"/>
                  </a:lnTo>
                  <a:lnTo>
                    <a:pt x="250394" y="119563"/>
                  </a:lnTo>
                  <a:lnTo>
                    <a:pt x="250603" y="105621"/>
                  </a:lnTo>
                  <a:lnTo>
                    <a:pt x="250212" y="92179"/>
                  </a:lnTo>
                  <a:lnTo>
                    <a:pt x="249136" y="79359"/>
                  </a:lnTo>
                  <a:lnTo>
                    <a:pt x="247590" y="66996"/>
                  </a:lnTo>
                  <a:lnTo>
                    <a:pt x="245855" y="53200"/>
                  </a:lnTo>
                  <a:lnTo>
                    <a:pt x="243774" y="33407"/>
                  </a:lnTo>
                  <a:lnTo>
                    <a:pt x="241032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723505" y="4592070"/>
              <a:ext cx="1" cy="273741"/>
            </a:xfrm>
            <a:custGeom>
              <a:avLst/>
              <a:gdLst/>
              <a:ahLst/>
              <a:cxnLst/>
              <a:rect l="0" t="0" r="0" b="0"/>
              <a:pathLst>
                <a:path w="1" h="273741">
                  <a:moveTo>
                    <a:pt x="0" y="0"/>
                  </a:moveTo>
                  <a:lnTo>
                    <a:pt x="0" y="14668"/>
                  </a:lnTo>
                  <a:lnTo>
                    <a:pt x="0" y="28580"/>
                  </a:lnTo>
                  <a:lnTo>
                    <a:pt x="0" y="43073"/>
                  </a:lnTo>
                  <a:lnTo>
                    <a:pt x="0" y="58101"/>
                  </a:lnTo>
                  <a:lnTo>
                    <a:pt x="0" y="73278"/>
                  </a:lnTo>
                  <a:lnTo>
                    <a:pt x="0" y="88345"/>
                  </a:lnTo>
                  <a:lnTo>
                    <a:pt x="0" y="103210"/>
                  </a:lnTo>
                  <a:lnTo>
                    <a:pt x="0" y="117870"/>
                  </a:lnTo>
                  <a:lnTo>
                    <a:pt x="0" y="132362"/>
                  </a:lnTo>
                  <a:lnTo>
                    <a:pt x="0" y="146890"/>
                  </a:lnTo>
                  <a:lnTo>
                    <a:pt x="0" y="161797"/>
                  </a:lnTo>
                  <a:lnTo>
                    <a:pt x="0" y="177230"/>
                  </a:lnTo>
                  <a:lnTo>
                    <a:pt x="0" y="192995"/>
                  </a:lnTo>
                  <a:lnTo>
                    <a:pt x="0" y="210507"/>
                  </a:lnTo>
                  <a:lnTo>
                    <a:pt x="0" y="234660"/>
                  </a:lnTo>
                  <a:lnTo>
                    <a:pt x="0" y="27374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576106" y="4549955"/>
              <a:ext cx="315856" cy="42116"/>
            </a:xfrm>
            <a:custGeom>
              <a:avLst/>
              <a:gdLst/>
              <a:ahLst/>
              <a:cxnLst/>
              <a:rect l="0" t="0" r="0" b="0"/>
              <a:pathLst>
                <a:path w="315856" h="42116">
                  <a:moveTo>
                    <a:pt x="315855" y="0"/>
                  </a:moveTo>
                  <a:lnTo>
                    <a:pt x="301253" y="68"/>
                  </a:lnTo>
                  <a:lnTo>
                    <a:pt x="287982" y="708"/>
                  </a:lnTo>
                  <a:lnTo>
                    <a:pt x="274785" y="2004"/>
                  </a:lnTo>
                  <a:lnTo>
                    <a:pt x="261616" y="3864"/>
                  </a:lnTo>
                  <a:lnTo>
                    <a:pt x="248756" y="6180"/>
                  </a:lnTo>
                  <a:lnTo>
                    <a:pt x="236347" y="8847"/>
                  </a:lnTo>
                  <a:lnTo>
                    <a:pt x="224061" y="11771"/>
                  </a:lnTo>
                  <a:lnTo>
                    <a:pt x="211211" y="14878"/>
                  </a:lnTo>
                  <a:lnTo>
                    <a:pt x="197451" y="18108"/>
                  </a:lnTo>
                  <a:lnTo>
                    <a:pt x="182769" y="21260"/>
                  </a:lnTo>
                  <a:lnTo>
                    <a:pt x="167302" y="23996"/>
                  </a:lnTo>
                  <a:lnTo>
                    <a:pt x="151231" y="26173"/>
                  </a:lnTo>
                  <a:lnTo>
                    <a:pt x="134879" y="27973"/>
                  </a:lnTo>
                  <a:lnTo>
                    <a:pt x="118683" y="29796"/>
                  </a:lnTo>
                  <a:lnTo>
                    <a:pt x="102867" y="31873"/>
                  </a:lnTo>
                  <a:lnTo>
                    <a:pt x="87469" y="34100"/>
                  </a:lnTo>
                  <a:lnTo>
                    <a:pt x="72437" y="36142"/>
                  </a:lnTo>
                  <a:lnTo>
                    <a:pt x="57711" y="37813"/>
                  </a:lnTo>
                  <a:lnTo>
                    <a:pt x="43822" y="39090"/>
                  </a:lnTo>
                  <a:lnTo>
                    <a:pt x="30529" y="40160"/>
                  </a:lnTo>
                  <a:lnTo>
                    <a:pt x="16662" y="41114"/>
                  </a:lnTo>
                  <a:lnTo>
                    <a:pt x="0" y="4211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1018303" y="4665769"/>
              <a:ext cx="105286" cy="1"/>
            </a:xfrm>
            <a:custGeom>
              <a:avLst/>
              <a:gdLst/>
              <a:ahLst/>
              <a:cxnLst/>
              <a:rect l="0" t="0" r="0" b="0"/>
              <a:pathLst>
                <a:path w="105286" h="1">
                  <a:moveTo>
                    <a:pt x="105285" y="0"/>
                  </a:moveTo>
                  <a:lnTo>
                    <a:pt x="93550" y="0"/>
                  </a:lnTo>
                  <a:lnTo>
                    <a:pt x="82421" y="0"/>
                  </a:lnTo>
                  <a:lnTo>
                    <a:pt x="70832" y="0"/>
                  </a:lnTo>
                  <a:lnTo>
                    <a:pt x="58913" y="0"/>
                  </a:lnTo>
                  <a:lnTo>
                    <a:pt x="45796" y="0"/>
                  </a:lnTo>
                  <a:lnTo>
                    <a:pt x="28083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8" name="Group 77"/>
          <p:cNvGrpSpPr/>
          <p:nvPr/>
        </p:nvGrpSpPr>
        <p:grpSpPr>
          <a:xfrm rot="21377401">
            <a:off x="1254275" y="4343788"/>
            <a:ext cx="2611079" cy="978679"/>
            <a:chOff x="1254275" y="4343788"/>
            <a:chExt cx="2611079" cy="978679"/>
          </a:xfrm>
        </p:grpSpPr>
        <p:sp>
          <p:nvSpPr>
            <p:cNvPr id="61" name="Freeform 60"/>
            <p:cNvSpPr/>
            <p:nvPr/>
          </p:nvSpPr>
          <p:spPr>
            <a:xfrm>
              <a:off x="1254275" y="4343788"/>
              <a:ext cx="363697" cy="483362"/>
            </a:xfrm>
            <a:custGeom>
              <a:avLst/>
              <a:gdLst/>
              <a:ahLst/>
              <a:cxnLst/>
              <a:rect l="0" t="0" r="0" b="0"/>
              <a:pathLst>
                <a:path w="363697" h="483362">
                  <a:moveTo>
                    <a:pt x="305326" y="0"/>
                  </a:moveTo>
                  <a:lnTo>
                    <a:pt x="293658" y="67"/>
                  </a:lnTo>
                  <a:lnTo>
                    <a:pt x="283169" y="707"/>
                  </a:lnTo>
                  <a:lnTo>
                    <a:pt x="272867" y="2004"/>
                  </a:lnTo>
                  <a:lnTo>
                    <a:pt x="262566" y="3863"/>
                  </a:lnTo>
                  <a:lnTo>
                    <a:pt x="252222" y="6180"/>
                  </a:lnTo>
                  <a:lnTo>
                    <a:pt x="241833" y="8851"/>
                  </a:lnTo>
                  <a:lnTo>
                    <a:pt x="231404" y="11947"/>
                  </a:lnTo>
                  <a:lnTo>
                    <a:pt x="220947" y="15703"/>
                  </a:lnTo>
                  <a:lnTo>
                    <a:pt x="210462" y="20187"/>
                  </a:lnTo>
                  <a:lnTo>
                    <a:pt x="199794" y="25163"/>
                  </a:lnTo>
                  <a:lnTo>
                    <a:pt x="188640" y="30196"/>
                  </a:lnTo>
                  <a:lnTo>
                    <a:pt x="176878" y="35029"/>
                  </a:lnTo>
                  <a:lnTo>
                    <a:pt x="164707" y="39747"/>
                  </a:lnTo>
                  <a:lnTo>
                    <a:pt x="152538" y="44675"/>
                  </a:lnTo>
                  <a:lnTo>
                    <a:pt x="140616" y="49996"/>
                  </a:lnTo>
                  <a:lnTo>
                    <a:pt x="129170" y="55891"/>
                  </a:lnTo>
                  <a:lnTo>
                    <a:pt x="118484" y="62614"/>
                  </a:lnTo>
                  <a:lnTo>
                    <a:pt x="108632" y="70216"/>
                  </a:lnTo>
                  <a:lnTo>
                    <a:pt x="99525" y="78594"/>
                  </a:lnTo>
                  <a:lnTo>
                    <a:pt x="91015" y="87589"/>
                  </a:lnTo>
                  <a:lnTo>
                    <a:pt x="82960" y="97051"/>
                  </a:lnTo>
                  <a:lnTo>
                    <a:pt x="75567" y="107013"/>
                  </a:lnTo>
                  <a:lnTo>
                    <a:pt x="69352" y="117684"/>
                  </a:lnTo>
                  <a:lnTo>
                    <a:pt x="64514" y="129114"/>
                  </a:lnTo>
                  <a:lnTo>
                    <a:pt x="61266" y="140891"/>
                  </a:lnTo>
                  <a:lnTo>
                    <a:pt x="59985" y="152264"/>
                  </a:lnTo>
                  <a:lnTo>
                    <a:pt x="60687" y="162833"/>
                  </a:lnTo>
                  <a:lnTo>
                    <a:pt x="63260" y="172386"/>
                  </a:lnTo>
                  <a:lnTo>
                    <a:pt x="67645" y="180731"/>
                  </a:lnTo>
                  <a:lnTo>
                    <a:pt x="73634" y="187892"/>
                  </a:lnTo>
                  <a:lnTo>
                    <a:pt x="81076" y="193888"/>
                  </a:lnTo>
                  <a:lnTo>
                    <a:pt x="89965" y="198633"/>
                  </a:lnTo>
                  <a:lnTo>
                    <a:pt x="100164" y="202200"/>
                  </a:lnTo>
                  <a:lnTo>
                    <a:pt x="111435" y="204785"/>
                  </a:lnTo>
                  <a:lnTo>
                    <a:pt x="123525" y="206612"/>
                  </a:lnTo>
                  <a:lnTo>
                    <a:pt x="136213" y="207886"/>
                  </a:lnTo>
                  <a:lnTo>
                    <a:pt x="149325" y="208930"/>
                  </a:lnTo>
                  <a:lnTo>
                    <a:pt x="162733" y="210172"/>
                  </a:lnTo>
                  <a:lnTo>
                    <a:pt x="176340" y="211827"/>
                  </a:lnTo>
                  <a:lnTo>
                    <a:pt x="189918" y="213923"/>
                  </a:lnTo>
                  <a:lnTo>
                    <a:pt x="203115" y="216402"/>
                  </a:lnTo>
                  <a:lnTo>
                    <a:pt x="215771" y="219181"/>
                  </a:lnTo>
                  <a:lnTo>
                    <a:pt x="227897" y="222180"/>
                  </a:lnTo>
                  <a:lnTo>
                    <a:pt x="239580" y="225340"/>
                  </a:lnTo>
                  <a:lnTo>
                    <a:pt x="250919" y="228615"/>
                  </a:lnTo>
                  <a:lnTo>
                    <a:pt x="261840" y="232136"/>
                  </a:lnTo>
                  <a:lnTo>
                    <a:pt x="272108" y="236185"/>
                  </a:lnTo>
                  <a:lnTo>
                    <a:pt x="281651" y="240874"/>
                  </a:lnTo>
                  <a:lnTo>
                    <a:pt x="290706" y="246159"/>
                  </a:lnTo>
                  <a:lnTo>
                    <a:pt x="299706" y="251933"/>
                  </a:lnTo>
                  <a:lnTo>
                    <a:pt x="308904" y="258080"/>
                  </a:lnTo>
                  <a:lnTo>
                    <a:pt x="318048" y="264666"/>
                  </a:lnTo>
                  <a:lnTo>
                    <a:pt x="326508" y="271919"/>
                  </a:lnTo>
                  <a:lnTo>
                    <a:pt x="333976" y="279909"/>
                  </a:lnTo>
                  <a:lnTo>
                    <a:pt x="340465" y="288563"/>
                  </a:lnTo>
                  <a:lnTo>
                    <a:pt x="346132" y="297750"/>
                  </a:lnTo>
                  <a:lnTo>
                    <a:pt x="351160" y="307343"/>
                  </a:lnTo>
                  <a:lnTo>
                    <a:pt x="355554" y="317396"/>
                  </a:lnTo>
                  <a:lnTo>
                    <a:pt x="359140" y="328129"/>
                  </a:lnTo>
                  <a:lnTo>
                    <a:pt x="361882" y="339605"/>
                  </a:lnTo>
                  <a:lnTo>
                    <a:pt x="363555" y="351582"/>
                  </a:lnTo>
                  <a:lnTo>
                    <a:pt x="363696" y="363622"/>
                  </a:lnTo>
                  <a:lnTo>
                    <a:pt x="362190" y="375457"/>
                  </a:lnTo>
                  <a:lnTo>
                    <a:pt x="359059" y="386844"/>
                  </a:lnTo>
                  <a:lnTo>
                    <a:pt x="354291" y="397490"/>
                  </a:lnTo>
                  <a:lnTo>
                    <a:pt x="348046" y="407316"/>
                  </a:lnTo>
                  <a:lnTo>
                    <a:pt x="340600" y="416406"/>
                  </a:lnTo>
                  <a:lnTo>
                    <a:pt x="332241" y="424905"/>
                  </a:lnTo>
                  <a:lnTo>
                    <a:pt x="323210" y="432960"/>
                  </a:lnTo>
                  <a:lnTo>
                    <a:pt x="313538" y="440695"/>
                  </a:lnTo>
                  <a:lnTo>
                    <a:pt x="303061" y="448203"/>
                  </a:lnTo>
                  <a:lnTo>
                    <a:pt x="291753" y="455544"/>
                  </a:lnTo>
                  <a:lnTo>
                    <a:pt x="279717" y="462442"/>
                  </a:lnTo>
                  <a:lnTo>
                    <a:pt x="267106" y="468315"/>
                  </a:lnTo>
                  <a:lnTo>
                    <a:pt x="254061" y="472929"/>
                  </a:lnTo>
                  <a:lnTo>
                    <a:pt x="240537" y="476365"/>
                  </a:lnTo>
                  <a:lnTo>
                    <a:pt x="226321" y="478837"/>
                  </a:lnTo>
                  <a:lnTo>
                    <a:pt x="211352" y="480574"/>
                  </a:lnTo>
                  <a:lnTo>
                    <a:pt x="195876" y="481776"/>
                  </a:lnTo>
                  <a:lnTo>
                    <a:pt x="180335" y="482600"/>
                  </a:lnTo>
                  <a:lnTo>
                    <a:pt x="164987" y="483155"/>
                  </a:lnTo>
                  <a:lnTo>
                    <a:pt x="149747" y="483361"/>
                  </a:lnTo>
                  <a:lnTo>
                    <a:pt x="134297" y="482968"/>
                  </a:lnTo>
                  <a:lnTo>
                    <a:pt x="118461" y="481890"/>
                  </a:lnTo>
                  <a:lnTo>
                    <a:pt x="102385" y="480353"/>
                  </a:lnTo>
                  <a:lnTo>
                    <a:pt x="86433" y="478781"/>
                  </a:lnTo>
                  <a:lnTo>
                    <a:pt x="70823" y="477430"/>
                  </a:lnTo>
                  <a:lnTo>
                    <a:pt x="56006" y="476369"/>
                  </a:lnTo>
                  <a:lnTo>
                    <a:pt x="41180" y="475467"/>
                  </a:lnTo>
                  <a:lnTo>
                    <a:pt x="23926" y="474651"/>
                  </a:lnTo>
                  <a:lnTo>
                    <a:pt x="0" y="47378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1627621" y="4700349"/>
              <a:ext cx="184638" cy="167066"/>
            </a:xfrm>
            <a:custGeom>
              <a:avLst/>
              <a:gdLst/>
              <a:ahLst/>
              <a:cxnLst/>
              <a:rect l="0" t="0" r="0" b="0"/>
              <a:pathLst>
                <a:path w="184638" h="167066">
                  <a:moveTo>
                    <a:pt x="121467" y="54189"/>
                  </a:moveTo>
                  <a:lnTo>
                    <a:pt x="118466" y="45387"/>
                  </a:lnTo>
                  <a:lnTo>
                    <a:pt x="115044" y="37041"/>
                  </a:lnTo>
                  <a:lnTo>
                    <a:pt x="110838" y="28355"/>
                  </a:lnTo>
                  <a:lnTo>
                    <a:pt x="105593" y="19753"/>
                  </a:lnTo>
                  <a:lnTo>
                    <a:pt x="98815" y="12203"/>
                  </a:lnTo>
                  <a:lnTo>
                    <a:pt x="90382" y="6179"/>
                  </a:lnTo>
                  <a:lnTo>
                    <a:pt x="80642" y="1988"/>
                  </a:lnTo>
                  <a:lnTo>
                    <a:pt x="70199" y="0"/>
                  </a:lnTo>
                  <a:lnTo>
                    <a:pt x="59485" y="193"/>
                  </a:lnTo>
                  <a:lnTo>
                    <a:pt x="49041" y="2407"/>
                  </a:lnTo>
                  <a:lnTo>
                    <a:pt x="39568" y="6545"/>
                  </a:lnTo>
                  <a:lnTo>
                    <a:pt x="31352" y="12363"/>
                  </a:lnTo>
                  <a:lnTo>
                    <a:pt x="24329" y="19689"/>
                  </a:lnTo>
                  <a:lnTo>
                    <a:pt x="18289" y="28500"/>
                  </a:lnTo>
                  <a:lnTo>
                    <a:pt x="13003" y="38647"/>
                  </a:lnTo>
                  <a:lnTo>
                    <a:pt x="8433" y="49883"/>
                  </a:lnTo>
                  <a:lnTo>
                    <a:pt x="4726" y="61949"/>
                  </a:lnTo>
                  <a:lnTo>
                    <a:pt x="1904" y="74616"/>
                  </a:lnTo>
                  <a:lnTo>
                    <a:pt x="177" y="87544"/>
                  </a:lnTo>
                  <a:lnTo>
                    <a:pt x="0" y="100297"/>
                  </a:lnTo>
                  <a:lnTo>
                    <a:pt x="1477" y="112646"/>
                  </a:lnTo>
                  <a:lnTo>
                    <a:pt x="4419" y="124395"/>
                  </a:lnTo>
                  <a:lnTo>
                    <a:pt x="8527" y="135293"/>
                  </a:lnTo>
                  <a:lnTo>
                    <a:pt x="13516" y="145278"/>
                  </a:lnTo>
                  <a:lnTo>
                    <a:pt x="19304" y="153966"/>
                  </a:lnTo>
                  <a:lnTo>
                    <a:pt x="26012" y="160600"/>
                  </a:lnTo>
                  <a:lnTo>
                    <a:pt x="33629" y="164944"/>
                  </a:lnTo>
                  <a:lnTo>
                    <a:pt x="41861" y="167065"/>
                  </a:lnTo>
                  <a:lnTo>
                    <a:pt x="50232" y="167059"/>
                  </a:lnTo>
                  <a:lnTo>
                    <a:pt x="58451" y="165200"/>
                  </a:lnTo>
                  <a:lnTo>
                    <a:pt x="66257" y="161701"/>
                  </a:lnTo>
                  <a:lnTo>
                    <a:pt x="73347" y="156620"/>
                  </a:lnTo>
                  <a:lnTo>
                    <a:pt x="79631" y="150133"/>
                  </a:lnTo>
                  <a:lnTo>
                    <a:pt x="85190" y="142510"/>
                  </a:lnTo>
                  <a:lnTo>
                    <a:pt x="90165" y="134023"/>
                  </a:lnTo>
                  <a:lnTo>
                    <a:pt x="94701" y="124908"/>
                  </a:lnTo>
                  <a:lnTo>
                    <a:pt x="98920" y="115348"/>
                  </a:lnTo>
                  <a:lnTo>
                    <a:pt x="102914" y="105477"/>
                  </a:lnTo>
                  <a:lnTo>
                    <a:pt x="106759" y="95465"/>
                  </a:lnTo>
                  <a:lnTo>
                    <a:pt x="110697" y="87876"/>
                  </a:lnTo>
                  <a:lnTo>
                    <a:pt x="114586" y="85883"/>
                  </a:lnTo>
                  <a:lnTo>
                    <a:pt x="117886" y="88522"/>
                  </a:lnTo>
                  <a:lnTo>
                    <a:pt x="120830" y="94157"/>
                  </a:lnTo>
                  <a:lnTo>
                    <a:pt x="124200" y="101134"/>
                  </a:lnTo>
                  <a:lnTo>
                    <a:pt x="129070" y="107812"/>
                  </a:lnTo>
                  <a:lnTo>
                    <a:pt x="135860" y="113365"/>
                  </a:lnTo>
                  <a:lnTo>
                    <a:pt x="144047" y="117447"/>
                  </a:lnTo>
                  <a:lnTo>
                    <a:pt x="153365" y="120150"/>
                  </a:lnTo>
                  <a:lnTo>
                    <a:pt x="165757" y="120583"/>
                  </a:lnTo>
                  <a:lnTo>
                    <a:pt x="184637" y="11735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1812262" y="4449128"/>
              <a:ext cx="10529" cy="368498"/>
            </a:xfrm>
            <a:custGeom>
              <a:avLst/>
              <a:gdLst/>
              <a:ahLst/>
              <a:cxnLst/>
              <a:rect l="0" t="0" r="0" b="0"/>
              <a:pathLst>
                <a:path w="10529" h="368498">
                  <a:moveTo>
                    <a:pt x="0" y="0"/>
                  </a:moveTo>
                  <a:lnTo>
                    <a:pt x="0" y="14602"/>
                  </a:lnTo>
                  <a:lnTo>
                    <a:pt x="0" y="27872"/>
                  </a:lnTo>
                  <a:lnTo>
                    <a:pt x="0" y="41083"/>
                  </a:lnTo>
                  <a:lnTo>
                    <a:pt x="0" y="54770"/>
                  </a:lnTo>
                  <a:lnTo>
                    <a:pt x="0" y="69576"/>
                  </a:lnTo>
                  <a:lnTo>
                    <a:pt x="0" y="85731"/>
                  </a:lnTo>
                  <a:lnTo>
                    <a:pt x="0" y="102975"/>
                  </a:lnTo>
                  <a:lnTo>
                    <a:pt x="0" y="120770"/>
                  </a:lnTo>
                  <a:lnTo>
                    <a:pt x="0" y="138741"/>
                  </a:lnTo>
                  <a:lnTo>
                    <a:pt x="0" y="156875"/>
                  </a:lnTo>
                  <a:lnTo>
                    <a:pt x="0" y="175414"/>
                  </a:lnTo>
                  <a:lnTo>
                    <a:pt x="4" y="194468"/>
                  </a:lnTo>
                  <a:lnTo>
                    <a:pt x="177" y="213687"/>
                  </a:lnTo>
                  <a:lnTo>
                    <a:pt x="826" y="232371"/>
                  </a:lnTo>
                  <a:lnTo>
                    <a:pt x="2074" y="250163"/>
                  </a:lnTo>
                  <a:lnTo>
                    <a:pt x="3726" y="267043"/>
                  </a:lnTo>
                  <a:lnTo>
                    <a:pt x="5374" y="283146"/>
                  </a:lnTo>
                  <a:lnTo>
                    <a:pt x="6777" y="298632"/>
                  </a:lnTo>
                  <a:lnTo>
                    <a:pt x="7873" y="313247"/>
                  </a:lnTo>
                  <a:lnTo>
                    <a:pt x="8801" y="327858"/>
                  </a:lnTo>
                  <a:lnTo>
                    <a:pt x="9639" y="344871"/>
                  </a:lnTo>
                  <a:lnTo>
                    <a:pt x="10528" y="36849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1970204" y="4459235"/>
              <a:ext cx="31586" cy="336913"/>
            </a:xfrm>
            <a:custGeom>
              <a:avLst/>
              <a:gdLst/>
              <a:ahLst/>
              <a:cxnLst/>
              <a:rect l="0" t="0" r="0" b="0"/>
              <a:pathLst>
                <a:path w="31586" h="336913">
                  <a:moveTo>
                    <a:pt x="31585" y="0"/>
                  </a:moveTo>
                  <a:lnTo>
                    <a:pt x="28652" y="11869"/>
                  </a:lnTo>
                  <a:lnTo>
                    <a:pt x="25869" y="24278"/>
                  </a:lnTo>
                  <a:lnTo>
                    <a:pt x="22974" y="38474"/>
                  </a:lnTo>
                  <a:lnTo>
                    <a:pt x="20107" y="54528"/>
                  </a:lnTo>
                  <a:lnTo>
                    <a:pt x="17591" y="72469"/>
                  </a:lnTo>
                  <a:lnTo>
                    <a:pt x="15579" y="92102"/>
                  </a:lnTo>
                  <a:lnTo>
                    <a:pt x="14067" y="112781"/>
                  </a:lnTo>
                  <a:lnTo>
                    <a:pt x="12973" y="133560"/>
                  </a:lnTo>
                  <a:lnTo>
                    <a:pt x="12196" y="153896"/>
                  </a:lnTo>
                  <a:lnTo>
                    <a:pt x="11486" y="173630"/>
                  </a:lnTo>
                  <a:lnTo>
                    <a:pt x="10469" y="192801"/>
                  </a:lnTo>
                  <a:lnTo>
                    <a:pt x="8970" y="211512"/>
                  </a:lnTo>
                  <a:lnTo>
                    <a:pt x="7148" y="229876"/>
                  </a:lnTo>
                  <a:lnTo>
                    <a:pt x="5385" y="247988"/>
                  </a:lnTo>
                  <a:lnTo>
                    <a:pt x="3905" y="265898"/>
                  </a:lnTo>
                  <a:lnTo>
                    <a:pt x="2759" y="282905"/>
                  </a:lnTo>
                  <a:lnTo>
                    <a:pt x="1791" y="299235"/>
                  </a:lnTo>
                  <a:lnTo>
                    <a:pt x="920" y="316326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1843861" y="4575051"/>
              <a:ext cx="231628" cy="63172"/>
            </a:xfrm>
            <a:custGeom>
              <a:avLst/>
              <a:gdLst/>
              <a:ahLst/>
              <a:cxnLst/>
              <a:rect l="0" t="0" r="0" b="0"/>
              <a:pathLst>
                <a:path w="231628" h="63172">
                  <a:moveTo>
                    <a:pt x="231627" y="0"/>
                  </a:moveTo>
                  <a:lnTo>
                    <a:pt x="219825" y="5801"/>
                  </a:lnTo>
                  <a:lnTo>
                    <a:pt x="208056" y="10725"/>
                  </a:lnTo>
                  <a:lnTo>
                    <a:pt x="195166" y="15228"/>
                  </a:lnTo>
                  <a:lnTo>
                    <a:pt x="181317" y="19449"/>
                  </a:lnTo>
                  <a:lnTo>
                    <a:pt x="166990" y="23462"/>
                  </a:lnTo>
                  <a:lnTo>
                    <a:pt x="152525" y="27324"/>
                  </a:lnTo>
                  <a:lnTo>
                    <a:pt x="138248" y="31076"/>
                  </a:lnTo>
                  <a:lnTo>
                    <a:pt x="124520" y="34751"/>
                  </a:lnTo>
                  <a:lnTo>
                    <a:pt x="111474" y="38373"/>
                  </a:lnTo>
                  <a:lnTo>
                    <a:pt x="98903" y="41959"/>
                  </a:lnTo>
                  <a:lnTo>
                    <a:pt x="86380" y="45520"/>
                  </a:lnTo>
                  <a:lnTo>
                    <a:pt x="73662" y="49059"/>
                  </a:lnTo>
                  <a:lnTo>
                    <a:pt x="60895" y="52431"/>
                  </a:lnTo>
                  <a:lnTo>
                    <a:pt x="47071" y="55674"/>
                  </a:lnTo>
                  <a:lnTo>
                    <a:pt x="28734" y="59073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2233933" y="4417524"/>
              <a:ext cx="199598" cy="367268"/>
            </a:xfrm>
            <a:custGeom>
              <a:avLst/>
              <a:gdLst/>
              <a:ahLst/>
              <a:cxnLst/>
              <a:rect l="0" t="0" r="0" b="0"/>
              <a:pathLst>
                <a:path w="199598" h="367268">
                  <a:moveTo>
                    <a:pt x="20612" y="0"/>
                  </a:moveTo>
                  <a:lnTo>
                    <a:pt x="20612" y="11735"/>
                  </a:lnTo>
                  <a:lnTo>
                    <a:pt x="20612" y="22864"/>
                  </a:lnTo>
                  <a:lnTo>
                    <a:pt x="20607" y="34467"/>
                  </a:lnTo>
                  <a:lnTo>
                    <a:pt x="20433" y="46801"/>
                  </a:lnTo>
                  <a:lnTo>
                    <a:pt x="19785" y="60110"/>
                  </a:lnTo>
                  <a:lnTo>
                    <a:pt x="18537" y="74419"/>
                  </a:lnTo>
                  <a:lnTo>
                    <a:pt x="16884" y="89597"/>
                  </a:lnTo>
                  <a:lnTo>
                    <a:pt x="15236" y="105458"/>
                  </a:lnTo>
                  <a:lnTo>
                    <a:pt x="13829" y="121829"/>
                  </a:lnTo>
                  <a:lnTo>
                    <a:pt x="12563" y="138567"/>
                  </a:lnTo>
                  <a:lnTo>
                    <a:pt x="11108" y="155561"/>
                  </a:lnTo>
                  <a:lnTo>
                    <a:pt x="9281" y="172729"/>
                  </a:lnTo>
                  <a:lnTo>
                    <a:pt x="7223" y="189851"/>
                  </a:lnTo>
                  <a:lnTo>
                    <a:pt x="5295" y="206580"/>
                  </a:lnTo>
                  <a:lnTo>
                    <a:pt x="3701" y="222760"/>
                  </a:lnTo>
                  <a:lnTo>
                    <a:pt x="2479" y="238406"/>
                  </a:lnTo>
                  <a:lnTo>
                    <a:pt x="1583" y="253605"/>
                  </a:lnTo>
                  <a:lnTo>
                    <a:pt x="946" y="268462"/>
                  </a:lnTo>
                  <a:lnTo>
                    <a:pt x="501" y="283069"/>
                  </a:lnTo>
                  <a:lnTo>
                    <a:pt x="196" y="297497"/>
                  </a:lnTo>
                  <a:lnTo>
                    <a:pt x="0" y="311786"/>
                  </a:lnTo>
                  <a:lnTo>
                    <a:pt x="377" y="325485"/>
                  </a:lnTo>
                  <a:lnTo>
                    <a:pt x="2227" y="337699"/>
                  </a:lnTo>
                  <a:lnTo>
                    <a:pt x="5922" y="348049"/>
                  </a:lnTo>
                  <a:lnTo>
                    <a:pt x="11355" y="356320"/>
                  </a:lnTo>
                  <a:lnTo>
                    <a:pt x="18216" y="362208"/>
                  </a:lnTo>
                  <a:lnTo>
                    <a:pt x="26169" y="365791"/>
                  </a:lnTo>
                  <a:lnTo>
                    <a:pt x="35084" y="367267"/>
                  </a:lnTo>
                  <a:lnTo>
                    <a:pt x="45037" y="366761"/>
                  </a:lnTo>
                  <a:lnTo>
                    <a:pt x="55987" y="364548"/>
                  </a:lnTo>
                  <a:lnTo>
                    <a:pt x="67779" y="361304"/>
                  </a:lnTo>
                  <a:lnTo>
                    <a:pt x="80224" y="357985"/>
                  </a:lnTo>
                  <a:lnTo>
                    <a:pt x="93150" y="355127"/>
                  </a:lnTo>
                  <a:lnTo>
                    <a:pt x="106254" y="352721"/>
                  </a:lnTo>
                  <a:lnTo>
                    <a:pt x="119123" y="350417"/>
                  </a:lnTo>
                  <a:lnTo>
                    <a:pt x="131552" y="347982"/>
                  </a:lnTo>
                  <a:lnTo>
                    <a:pt x="143452" y="345487"/>
                  </a:lnTo>
                  <a:lnTo>
                    <a:pt x="156142" y="342993"/>
                  </a:lnTo>
                  <a:lnTo>
                    <a:pt x="172971" y="340279"/>
                  </a:lnTo>
                  <a:lnTo>
                    <a:pt x="199597" y="33691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2414532" y="4669841"/>
              <a:ext cx="187364" cy="148805"/>
            </a:xfrm>
            <a:custGeom>
              <a:avLst/>
              <a:gdLst/>
              <a:ahLst/>
              <a:cxnLst/>
              <a:rect l="0" t="0" r="0" b="0"/>
              <a:pathLst>
                <a:path w="187364" h="148805">
                  <a:moveTo>
                    <a:pt x="103135" y="63556"/>
                  </a:moveTo>
                  <a:lnTo>
                    <a:pt x="105935" y="54755"/>
                  </a:lnTo>
                  <a:lnTo>
                    <a:pt x="107437" y="46408"/>
                  </a:lnTo>
                  <a:lnTo>
                    <a:pt x="107734" y="37719"/>
                  </a:lnTo>
                  <a:lnTo>
                    <a:pt x="106709" y="28943"/>
                  </a:lnTo>
                  <a:lnTo>
                    <a:pt x="103943" y="20745"/>
                  </a:lnTo>
                  <a:lnTo>
                    <a:pt x="99364" y="13469"/>
                  </a:lnTo>
                  <a:lnTo>
                    <a:pt x="93031" y="7451"/>
                  </a:lnTo>
                  <a:lnTo>
                    <a:pt x="84965" y="3167"/>
                  </a:lnTo>
                  <a:lnTo>
                    <a:pt x="75369" y="704"/>
                  </a:lnTo>
                  <a:lnTo>
                    <a:pt x="64860" y="0"/>
                  </a:lnTo>
                  <a:lnTo>
                    <a:pt x="54354" y="1033"/>
                  </a:lnTo>
                  <a:lnTo>
                    <a:pt x="44376" y="3617"/>
                  </a:lnTo>
                  <a:lnTo>
                    <a:pt x="35221" y="7620"/>
                  </a:lnTo>
                  <a:lnTo>
                    <a:pt x="27143" y="13047"/>
                  </a:lnTo>
                  <a:lnTo>
                    <a:pt x="20163" y="19773"/>
                  </a:lnTo>
                  <a:lnTo>
                    <a:pt x="14287" y="27729"/>
                  </a:lnTo>
                  <a:lnTo>
                    <a:pt x="9624" y="36972"/>
                  </a:lnTo>
                  <a:lnTo>
                    <a:pt x="6111" y="47412"/>
                  </a:lnTo>
                  <a:lnTo>
                    <a:pt x="3563" y="58846"/>
                  </a:lnTo>
                  <a:lnTo>
                    <a:pt x="1760" y="71045"/>
                  </a:lnTo>
                  <a:lnTo>
                    <a:pt x="515" y="83797"/>
                  </a:lnTo>
                  <a:lnTo>
                    <a:pt x="0" y="96613"/>
                  </a:lnTo>
                  <a:lnTo>
                    <a:pt x="711" y="108758"/>
                  </a:lnTo>
                  <a:lnTo>
                    <a:pt x="2829" y="119872"/>
                  </a:lnTo>
                  <a:lnTo>
                    <a:pt x="6558" y="129468"/>
                  </a:lnTo>
                  <a:lnTo>
                    <a:pt x="12267" y="136785"/>
                  </a:lnTo>
                  <a:lnTo>
                    <a:pt x="19951" y="141619"/>
                  </a:lnTo>
                  <a:lnTo>
                    <a:pt x="28840" y="143917"/>
                  </a:lnTo>
                  <a:lnTo>
                    <a:pt x="37643" y="143504"/>
                  </a:lnTo>
                  <a:lnTo>
                    <a:pt x="45631" y="140567"/>
                  </a:lnTo>
                  <a:lnTo>
                    <a:pt x="52787" y="135701"/>
                  </a:lnTo>
                  <a:lnTo>
                    <a:pt x="59507" y="129697"/>
                  </a:lnTo>
                  <a:lnTo>
                    <a:pt x="66095" y="123103"/>
                  </a:lnTo>
                  <a:lnTo>
                    <a:pt x="72538" y="115901"/>
                  </a:lnTo>
                  <a:lnTo>
                    <a:pt x="78580" y="107630"/>
                  </a:lnTo>
                  <a:lnTo>
                    <a:pt x="84105" y="98173"/>
                  </a:lnTo>
                  <a:lnTo>
                    <a:pt x="89410" y="90131"/>
                  </a:lnTo>
                  <a:lnTo>
                    <a:pt x="94393" y="87170"/>
                  </a:lnTo>
                  <a:lnTo>
                    <a:pt x="98426" y="88977"/>
                  </a:lnTo>
                  <a:lnTo>
                    <a:pt x="101805" y="94048"/>
                  </a:lnTo>
                  <a:lnTo>
                    <a:pt x="105095" y="101001"/>
                  </a:lnTo>
                  <a:lnTo>
                    <a:pt x="108826" y="108739"/>
                  </a:lnTo>
                  <a:lnTo>
                    <a:pt x="113225" y="116647"/>
                  </a:lnTo>
                  <a:lnTo>
                    <a:pt x="118445" y="124301"/>
                  </a:lnTo>
                  <a:lnTo>
                    <a:pt x="124687" y="131317"/>
                  </a:lnTo>
                  <a:lnTo>
                    <a:pt x="131948" y="137557"/>
                  </a:lnTo>
                  <a:lnTo>
                    <a:pt x="140012" y="142740"/>
                  </a:lnTo>
                  <a:lnTo>
                    <a:pt x="149537" y="146745"/>
                  </a:lnTo>
                  <a:lnTo>
                    <a:pt x="163592" y="148804"/>
                  </a:lnTo>
                  <a:lnTo>
                    <a:pt x="187363" y="14778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2604615" y="4480707"/>
              <a:ext cx="28873" cy="389556"/>
            </a:xfrm>
            <a:custGeom>
              <a:avLst/>
              <a:gdLst/>
              <a:ahLst/>
              <a:cxnLst/>
              <a:rect l="0" t="0" r="0" b="0"/>
              <a:pathLst>
                <a:path w="28873" h="389556">
                  <a:moveTo>
                    <a:pt x="7815" y="0"/>
                  </a:moveTo>
                  <a:lnTo>
                    <a:pt x="4948" y="8935"/>
                  </a:lnTo>
                  <a:lnTo>
                    <a:pt x="2805" y="18562"/>
                  </a:lnTo>
                  <a:lnTo>
                    <a:pt x="1208" y="29845"/>
                  </a:lnTo>
                  <a:lnTo>
                    <a:pt x="200" y="42340"/>
                  </a:lnTo>
                  <a:lnTo>
                    <a:pt x="0" y="55171"/>
                  </a:lnTo>
                  <a:lnTo>
                    <a:pt x="651" y="67804"/>
                  </a:lnTo>
                  <a:lnTo>
                    <a:pt x="1889" y="80532"/>
                  </a:lnTo>
                  <a:lnTo>
                    <a:pt x="3252" y="94272"/>
                  </a:lnTo>
                  <a:lnTo>
                    <a:pt x="4467" y="109477"/>
                  </a:lnTo>
                  <a:lnTo>
                    <a:pt x="5602" y="126129"/>
                  </a:lnTo>
                  <a:lnTo>
                    <a:pt x="6970" y="143996"/>
                  </a:lnTo>
                  <a:lnTo>
                    <a:pt x="8737" y="162796"/>
                  </a:lnTo>
                  <a:lnTo>
                    <a:pt x="10754" y="182116"/>
                  </a:lnTo>
                  <a:lnTo>
                    <a:pt x="12656" y="201451"/>
                  </a:lnTo>
                  <a:lnTo>
                    <a:pt x="14232" y="220525"/>
                  </a:lnTo>
                  <a:lnTo>
                    <a:pt x="15443" y="239261"/>
                  </a:lnTo>
                  <a:lnTo>
                    <a:pt x="16331" y="257689"/>
                  </a:lnTo>
                  <a:lnTo>
                    <a:pt x="16967" y="275857"/>
                  </a:lnTo>
                  <a:lnTo>
                    <a:pt x="17581" y="293499"/>
                  </a:lnTo>
                  <a:lnTo>
                    <a:pt x="18533" y="310055"/>
                  </a:lnTo>
                  <a:lnTo>
                    <a:pt x="19988" y="325295"/>
                  </a:lnTo>
                  <a:lnTo>
                    <a:pt x="21790" y="339060"/>
                  </a:lnTo>
                  <a:lnTo>
                    <a:pt x="23727" y="352543"/>
                  </a:lnTo>
                  <a:lnTo>
                    <a:pt x="25972" y="368046"/>
                  </a:lnTo>
                  <a:lnTo>
                    <a:pt x="28872" y="38955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2670803" y="4607061"/>
              <a:ext cx="110085" cy="242156"/>
            </a:xfrm>
            <a:custGeom>
              <a:avLst/>
              <a:gdLst/>
              <a:ahLst/>
              <a:cxnLst/>
              <a:rect l="0" t="0" r="0" b="0"/>
              <a:pathLst>
                <a:path w="110085" h="242156">
                  <a:moveTo>
                    <a:pt x="78498" y="0"/>
                  </a:moveTo>
                  <a:lnTo>
                    <a:pt x="72630" y="5867"/>
                  </a:lnTo>
                  <a:lnTo>
                    <a:pt x="67066" y="11431"/>
                  </a:lnTo>
                  <a:lnTo>
                    <a:pt x="61268" y="17230"/>
                  </a:lnTo>
                  <a:lnTo>
                    <a:pt x="55187" y="23311"/>
                  </a:lnTo>
                  <a:lnTo>
                    <a:pt x="48857" y="29641"/>
                  </a:lnTo>
                  <a:lnTo>
                    <a:pt x="42330" y="36174"/>
                  </a:lnTo>
                  <a:lnTo>
                    <a:pt x="35654" y="43022"/>
                  </a:lnTo>
                  <a:lnTo>
                    <a:pt x="28871" y="50454"/>
                  </a:lnTo>
                  <a:lnTo>
                    <a:pt x="22022" y="58569"/>
                  </a:lnTo>
                  <a:lnTo>
                    <a:pt x="15458" y="67477"/>
                  </a:lnTo>
                  <a:lnTo>
                    <a:pt x="9809" y="77367"/>
                  </a:lnTo>
                  <a:lnTo>
                    <a:pt x="5351" y="88241"/>
                  </a:lnTo>
                  <a:lnTo>
                    <a:pt x="2189" y="99797"/>
                  </a:lnTo>
                  <a:lnTo>
                    <a:pt x="434" y="111547"/>
                  </a:lnTo>
                  <a:lnTo>
                    <a:pt x="0" y="123183"/>
                  </a:lnTo>
                  <a:lnTo>
                    <a:pt x="827" y="134435"/>
                  </a:lnTo>
                  <a:lnTo>
                    <a:pt x="2968" y="144991"/>
                  </a:lnTo>
                  <a:lnTo>
                    <a:pt x="6335" y="154756"/>
                  </a:lnTo>
                  <a:lnTo>
                    <a:pt x="10882" y="163804"/>
                  </a:lnTo>
                  <a:lnTo>
                    <a:pt x="16683" y="172276"/>
                  </a:lnTo>
                  <a:lnTo>
                    <a:pt x="23654" y="180313"/>
                  </a:lnTo>
                  <a:lnTo>
                    <a:pt x="31437" y="188035"/>
                  </a:lnTo>
                  <a:lnTo>
                    <a:pt x="39498" y="195535"/>
                  </a:lnTo>
                  <a:lnTo>
                    <a:pt x="47514" y="202876"/>
                  </a:lnTo>
                  <a:lnTo>
                    <a:pt x="55523" y="209943"/>
                  </a:lnTo>
                  <a:lnTo>
                    <a:pt x="63812" y="216462"/>
                  </a:lnTo>
                  <a:lnTo>
                    <a:pt x="72524" y="222322"/>
                  </a:lnTo>
                  <a:lnTo>
                    <a:pt x="81205" y="227426"/>
                  </a:lnTo>
                  <a:lnTo>
                    <a:pt x="89741" y="232101"/>
                  </a:lnTo>
                  <a:lnTo>
                    <a:pt x="98883" y="236758"/>
                  </a:lnTo>
                  <a:lnTo>
                    <a:pt x="110084" y="24215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2764656" y="4659938"/>
              <a:ext cx="131949" cy="189268"/>
            </a:xfrm>
            <a:custGeom>
              <a:avLst/>
              <a:gdLst/>
              <a:ahLst/>
              <a:cxnLst/>
              <a:rect l="0" t="0" r="0" b="0"/>
              <a:pathLst>
                <a:path w="131949" h="189268">
                  <a:moveTo>
                    <a:pt x="16134" y="94511"/>
                  </a:moveTo>
                  <a:lnTo>
                    <a:pt x="27801" y="94444"/>
                  </a:lnTo>
                  <a:lnTo>
                    <a:pt x="38290" y="93804"/>
                  </a:lnTo>
                  <a:lnTo>
                    <a:pt x="48592" y="92507"/>
                  </a:lnTo>
                  <a:lnTo>
                    <a:pt x="58893" y="90647"/>
                  </a:lnTo>
                  <a:lnTo>
                    <a:pt x="69237" y="88331"/>
                  </a:lnTo>
                  <a:lnTo>
                    <a:pt x="79618" y="85656"/>
                  </a:lnTo>
                  <a:lnTo>
                    <a:pt x="89700" y="82386"/>
                  </a:lnTo>
                  <a:lnTo>
                    <a:pt x="98861" y="77982"/>
                  </a:lnTo>
                  <a:lnTo>
                    <a:pt x="106826" y="72240"/>
                  </a:lnTo>
                  <a:lnTo>
                    <a:pt x="113325" y="65265"/>
                  </a:lnTo>
                  <a:lnTo>
                    <a:pt x="117940" y="57288"/>
                  </a:lnTo>
                  <a:lnTo>
                    <a:pt x="120626" y="48559"/>
                  </a:lnTo>
                  <a:lnTo>
                    <a:pt x="121311" y="39616"/>
                  </a:lnTo>
                  <a:lnTo>
                    <a:pt x="119734" y="31232"/>
                  </a:lnTo>
                  <a:lnTo>
                    <a:pt x="115970" y="23786"/>
                  </a:lnTo>
                  <a:lnTo>
                    <a:pt x="110362" y="17298"/>
                  </a:lnTo>
                  <a:lnTo>
                    <a:pt x="103318" y="11624"/>
                  </a:lnTo>
                  <a:lnTo>
                    <a:pt x="95219" y="6598"/>
                  </a:lnTo>
                  <a:lnTo>
                    <a:pt x="86530" y="2542"/>
                  </a:lnTo>
                  <a:lnTo>
                    <a:pt x="77786" y="247"/>
                  </a:lnTo>
                  <a:lnTo>
                    <a:pt x="69277" y="0"/>
                  </a:lnTo>
                  <a:lnTo>
                    <a:pt x="60920" y="1629"/>
                  </a:lnTo>
                  <a:lnTo>
                    <a:pt x="52388" y="4781"/>
                  </a:lnTo>
                  <a:lnTo>
                    <a:pt x="43505" y="9092"/>
                  </a:lnTo>
                  <a:lnTo>
                    <a:pt x="34572" y="14408"/>
                  </a:lnTo>
                  <a:lnTo>
                    <a:pt x="26252" y="20791"/>
                  </a:lnTo>
                  <a:lnTo>
                    <a:pt x="18883" y="28196"/>
                  </a:lnTo>
                  <a:lnTo>
                    <a:pt x="12631" y="36624"/>
                  </a:lnTo>
                  <a:lnTo>
                    <a:pt x="7654" y="46191"/>
                  </a:lnTo>
                  <a:lnTo>
                    <a:pt x="3907" y="56852"/>
                  </a:lnTo>
                  <a:lnTo>
                    <a:pt x="1358" y="68436"/>
                  </a:lnTo>
                  <a:lnTo>
                    <a:pt x="81" y="80737"/>
                  </a:lnTo>
                  <a:lnTo>
                    <a:pt x="0" y="93562"/>
                  </a:lnTo>
                  <a:lnTo>
                    <a:pt x="1077" y="106596"/>
                  </a:lnTo>
                  <a:lnTo>
                    <a:pt x="3395" y="119419"/>
                  </a:lnTo>
                  <a:lnTo>
                    <a:pt x="6885" y="131816"/>
                  </a:lnTo>
                  <a:lnTo>
                    <a:pt x="11515" y="143597"/>
                  </a:lnTo>
                  <a:lnTo>
                    <a:pt x="17372" y="154516"/>
                  </a:lnTo>
                  <a:lnTo>
                    <a:pt x="24387" y="164515"/>
                  </a:lnTo>
                  <a:lnTo>
                    <a:pt x="32368" y="173213"/>
                  </a:lnTo>
                  <a:lnTo>
                    <a:pt x="41095" y="179853"/>
                  </a:lnTo>
                  <a:lnTo>
                    <a:pt x="50377" y="184210"/>
                  </a:lnTo>
                  <a:lnTo>
                    <a:pt x="60218" y="186680"/>
                  </a:lnTo>
                  <a:lnTo>
                    <a:pt x="70809" y="187972"/>
                  </a:lnTo>
                  <a:lnTo>
                    <a:pt x="82175" y="188626"/>
                  </a:lnTo>
                  <a:lnTo>
                    <a:pt x="93617" y="188951"/>
                  </a:lnTo>
                  <a:lnTo>
                    <a:pt x="104909" y="189148"/>
                  </a:lnTo>
                  <a:lnTo>
                    <a:pt x="117045" y="189243"/>
                  </a:lnTo>
                  <a:lnTo>
                    <a:pt x="131948" y="18926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3121614" y="4555383"/>
              <a:ext cx="206725" cy="357752"/>
            </a:xfrm>
            <a:custGeom>
              <a:avLst/>
              <a:gdLst/>
              <a:ahLst/>
              <a:cxnLst/>
              <a:rect l="0" t="0" r="0" b="0"/>
              <a:pathLst>
                <a:path w="206725" h="357752">
                  <a:moveTo>
                    <a:pt x="196195" y="72624"/>
                  </a:moveTo>
                  <a:lnTo>
                    <a:pt x="193128" y="63890"/>
                  </a:lnTo>
                  <a:lnTo>
                    <a:pt x="189066" y="56183"/>
                  </a:lnTo>
                  <a:lnTo>
                    <a:pt x="183578" y="48781"/>
                  </a:lnTo>
                  <a:lnTo>
                    <a:pt x="176990" y="41520"/>
                  </a:lnTo>
                  <a:lnTo>
                    <a:pt x="169841" y="34341"/>
                  </a:lnTo>
                  <a:lnTo>
                    <a:pt x="162492" y="27221"/>
                  </a:lnTo>
                  <a:lnTo>
                    <a:pt x="154959" y="20303"/>
                  </a:lnTo>
                  <a:lnTo>
                    <a:pt x="147002" y="13884"/>
                  </a:lnTo>
                  <a:lnTo>
                    <a:pt x="138504" y="8101"/>
                  </a:lnTo>
                  <a:lnTo>
                    <a:pt x="129496" y="3404"/>
                  </a:lnTo>
                  <a:lnTo>
                    <a:pt x="120063" y="612"/>
                  </a:lnTo>
                  <a:lnTo>
                    <a:pt x="110305" y="0"/>
                  </a:lnTo>
                  <a:lnTo>
                    <a:pt x="100311" y="1369"/>
                  </a:lnTo>
                  <a:lnTo>
                    <a:pt x="90148" y="4340"/>
                  </a:lnTo>
                  <a:lnTo>
                    <a:pt x="79874" y="8525"/>
                  </a:lnTo>
                  <a:lnTo>
                    <a:pt x="69687" y="13755"/>
                  </a:lnTo>
                  <a:lnTo>
                    <a:pt x="59920" y="20081"/>
                  </a:lnTo>
                  <a:lnTo>
                    <a:pt x="50725" y="27446"/>
                  </a:lnTo>
                  <a:lnTo>
                    <a:pt x="42246" y="35847"/>
                  </a:lnTo>
                  <a:lnTo>
                    <a:pt x="34698" y="45397"/>
                  </a:lnTo>
                  <a:lnTo>
                    <a:pt x="28102" y="56042"/>
                  </a:lnTo>
                  <a:lnTo>
                    <a:pt x="22332" y="67446"/>
                  </a:lnTo>
                  <a:lnTo>
                    <a:pt x="17215" y="79092"/>
                  </a:lnTo>
                  <a:lnTo>
                    <a:pt x="12588" y="90669"/>
                  </a:lnTo>
                  <a:lnTo>
                    <a:pt x="8478" y="102221"/>
                  </a:lnTo>
                  <a:lnTo>
                    <a:pt x="5090" y="114043"/>
                  </a:lnTo>
                  <a:lnTo>
                    <a:pt x="2480" y="126294"/>
                  </a:lnTo>
                  <a:lnTo>
                    <a:pt x="727" y="138980"/>
                  </a:lnTo>
                  <a:lnTo>
                    <a:pt x="0" y="152036"/>
                  </a:lnTo>
                  <a:lnTo>
                    <a:pt x="292" y="165383"/>
                  </a:lnTo>
                  <a:lnTo>
                    <a:pt x="1453" y="179110"/>
                  </a:lnTo>
                  <a:lnTo>
                    <a:pt x="3296" y="193465"/>
                  </a:lnTo>
                  <a:lnTo>
                    <a:pt x="5643" y="208521"/>
                  </a:lnTo>
                  <a:lnTo>
                    <a:pt x="8353" y="223886"/>
                  </a:lnTo>
                  <a:lnTo>
                    <a:pt x="11318" y="238820"/>
                  </a:lnTo>
                  <a:lnTo>
                    <a:pt x="14458" y="252939"/>
                  </a:lnTo>
                  <a:lnTo>
                    <a:pt x="17719" y="266197"/>
                  </a:lnTo>
                  <a:lnTo>
                    <a:pt x="21061" y="278715"/>
                  </a:lnTo>
                  <a:lnTo>
                    <a:pt x="24462" y="290650"/>
                  </a:lnTo>
                  <a:lnTo>
                    <a:pt x="28069" y="301988"/>
                  </a:lnTo>
                  <a:lnTo>
                    <a:pt x="32175" y="312543"/>
                  </a:lnTo>
                  <a:lnTo>
                    <a:pt x="36914" y="322275"/>
                  </a:lnTo>
                  <a:lnTo>
                    <a:pt x="42571" y="331117"/>
                  </a:lnTo>
                  <a:lnTo>
                    <a:pt x="49659" y="338911"/>
                  </a:lnTo>
                  <a:lnTo>
                    <a:pt x="58322" y="345662"/>
                  </a:lnTo>
                  <a:lnTo>
                    <a:pt x="68394" y="351196"/>
                  </a:lnTo>
                  <a:lnTo>
                    <a:pt x="79596" y="355090"/>
                  </a:lnTo>
                  <a:lnTo>
                    <a:pt x="91644" y="357260"/>
                  </a:lnTo>
                  <a:lnTo>
                    <a:pt x="104139" y="357751"/>
                  </a:lnTo>
                  <a:lnTo>
                    <a:pt x="116592" y="356569"/>
                  </a:lnTo>
                  <a:lnTo>
                    <a:pt x="128736" y="353886"/>
                  </a:lnTo>
                  <a:lnTo>
                    <a:pt x="140346" y="349985"/>
                  </a:lnTo>
                  <a:lnTo>
                    <a:pt x="151150" y="345157"/>
                  </a:lnTo>
                  <a:lnTo>
                    <a:pt x="161080" y="339660"/>
                  </a:lnTo>
                  <a:lnTo>
                    <a:pt x="170129" y="333802"/>
                  </a:lnTo>
                  <a:lnTo>
                    <a:pt x="179248" y="327272"/>
                  </a:lnTo>
                  <a:lnTo>
                    <a:pt x="190355" y="318383"/>
                  </a:lnTo>
                  <a:lnTo>
                    <a:pt x="206724" y="30425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3381018" y="4817533"/>
              <a:ext cx="10529" cy="136871"/>
            </a:xfrm>
            <a:custGeom>
              <a:avLst/>
              <a:gdLst/>
              <a:ahLst/>
              <a:cxnLst/>
              <a:rect l="0" t="0" r="0" b="0"/>
              <a:pathLst>
                <a:path w="10529" h="136871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5" y="34457"/>
                  </a:lnTo>
                  <a:lnTo>
                    <a:pt x="178" y="46446"/>
                  </a:lnTo>
                  <a:lnTo>
                    <a:pt x="827" y="58457"/>
                  </a:lnTo>
                  <a:lnTo>
                    <a:pt x="2075" y="70256"/>
                  </a:lnTo>
                  <a:lnTo>
                    <a:pt x="3736" y="81706"/>
                  </a:lnTo>
                  <a:lnTo>
                    <a:pt x="5563" y="94033"/>
                  </a:lnTo>
                  <a:lnTo>
                    <a:pt x="7717" y="110553"/>
                  </a:lnTo>
                  <a:lnTo>
                    <a:pt x="10528" y="13687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3402064" y="470171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3591584" y="4628007"/>
              <a:ext cx="10529" cy="357970"/>
            </a:xfrm>
            <a:custGeom>
              <a:avLst/>
              <a:gdLst/>
              <a:ahLst/>
              <a:cxnLst/>
              <a:rect l="0" t="0" r="0" b="0"/>
              <a:pathLst>
                <a:path w="10529" h="357970">
                  <a:moveTo>
                    <a:pt x="0" y="0"/>
                  </a:moveTo>
                  <a:lnTo>
                    <a:pt x="0" y="14736"/>
                  </a:lnTo>
                  <a:lnTo>
                    <a:pt x="0" y="29287"/>
                  </a:lnTo>
                  <a:lnTo>
                    <a:pt x="0" y="45077"/>
                  </a:lnTo>
                  <a:lnTo>
                    <a:pt x="0" y="61966"/>
                  </a:lnTo>
                  <a:lnTo>
                    <a:pt x="0" y="79458"/>
                  </a:lnTo>
                  <a:lnTo>
                    <a:pt x="0" y="97196"/>
                  </a:lnTo>
                  <a:lnTo>
                    <a:pt x="0" y="115158"/>
                  </a:lnTo>
                  <a:lnTo>
                    <a:pt x="0" y="133573"/>
                  </a:lnTo>
                  <a:lnTo>
                    <a:pt x="0" y="152540"/>
                  </a:lnTo>
                  <a:lnTo>
                    <a:pt x="0" y="171700"/>
                  </a:lnTo>
                  <a:lnTo>
                    <a:pt x="0" y="190342"/>
                  </a:lnTo>
                  <a:lnTo>
                    <a:pt x="0" y="208106"/>
                  </a:lnTo>
                  <a:lnTo>
                    <a:pt x="0" y="224967"/>
                  </a:lnTo>
                  <a:lnTo>
                    <a:pt x="0" y="241058"/>
                  </a:lnTo>
                  <a:lnTo>
                    <a:pt x="5" y="256544"/>
                  </a:lnTo>
                  <a:lnTo>
                    <a:pt x="178" y="271420"/>
                  </a:lnTo>
                  <a:lnTo>
                    <a:pt x="826" y="285505"/>
                  </a:lnTo>
                  <a:lnTo>
                    <a:pt x="2074" y="298753"/>
                  </a:lnTo>
                  <a:lnTo>
                    <a:pt x="3736" y="311010"/>
                  </a:lnTo>
                  <a:lnTo>
                    <a:pt x="5562" y="323236"/>
                  </a:lnTo>
                  <a:lnTo>
                    <a:pt x="7717" y="337622"/>
                  </a:lnTo>
                  <a:lnTo>
                    <a:pt x="10528" y="35796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3507779" y="4775008"/>
              <a:ext cx="157929" cy="21058"/>
            </a:xfrm>
            <a:custGeom>
              <a:avLst/>
              <a:gdLst/>
              <a:ahLst/>
              <a:cxnLst/>
              <a:rect l="0" t="0" r="0" b="0"/>
              <a:pathLst>
                <a:path w="157929" h="21058">
                  <a:moveTo>
                    <a:pt x="157928" y="21057"/>
                  </a:moveTo>
                  <a:lnTo>
                    <a:pt x="149059" y="18190"/>
                  </a:lnTo>
                  <a:lnTo>
                    <a:pt x="140072" y="16048"/>
                  </a:lnTo>
                  <a:lnTo>
                    <a:pt x="130081" y="14440"/>
                  </a:lnTo>
                  <a:lnTo>
                    <a:pt x="119274" y="13087"/>
                  </a:lnTo>
                  <a:lnTo>
                    <a:pt x="108111" y="11590"/>
                  </a:lnTo>
                  <a:lnTo>
                    <a:pt x="96900" y="9744"/>
                  </a:lnTo>
                  <a:lnTo>
                    <a:pt x="85616" y="7677"/>
                  </a:lnTo>
                  <a:lnTo>
                    <a:pt x="73983" y="5745"/>
                  </a:lnTo>
                  <a:lnTo>
                    <a:pt x="61877" y="4148"/>
                  </a:lnTo>
                  <a:lnTo>
                    <a:pt x="49726" y="2922"/>
                  </a:lnTo>
                  <a:lnTo>
                    <a:pt x="37127" y="1891"/>
                  </a:lnTo>
                  <a:lnTo>
                    <a:pt x="21855" y="96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3696873" y="4838570"/>
              <a:ext cx="31586" cy="115815"/>
            </a:xfrm>
            <a:custGeom>
              <a:avLst/>
              <a:gdLst/>
              <a:ahLst/>
              <a:cxnLst/>
              <a:rect l="0" t="0" r="0" b="0"/>
              <a:pathLst>
                <a:path w="31586" h="115815">
                  <a:moveTo>
                    <a:pt x="0" y="0"/>
                  </a:moveTo>
                  <a:lnTo>
                    <a:pt x="133" y="14535"/>
                  </a:lnTo>
                  <a:lnTo>
                    <a:pt x="1414" y="27166"/>
                  </a:lnTo>
                  <a:lnTo>
                    <a:pt x="4003" y="39071"/>
                  </a:lnTo>
                  <a:lnTo>
                    <a:pt x="7550" y="50552"/>
                  </a:lnTo>
                  <a:lnTo>
                    <a:pt x="11534" y="61744"/>
                  </a:lnTo>
                  <a:lnTo>
                    <a:pt x="15610" y="72718"/>
                  </a:lnTo>
                  <a:lnTo>
                    <a:pt x="19472" y="83079"/>
                  </a:lnTo>
                  <a:lnTo>
                    <a:pt x="23161" y="93002"/>
                  </a:lnTo>
                  <a:lnTo>
                    <a:pt x="26996" y="103360"/>
                  </a:lnTo>
                  <a:lnTo>
                    <a:pt x="31585" y="11581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3665312" y="4827627"/>
              <a:ext cx="200042" cy="494840"/>
            </a:xfrm>
            <a:custGeom>
              <a:avLst/>
              <a:gdLst/>
              <a:ahLst/>
              <a:cxnLst/>
              <a:rect l="0" t="0" r="0" b="0"/>
              <a:pathLst>
                <a:path w="200042" h="494840">
                  <a:moveTo>
                    <a:pt x="200041" y="0"/>
                  </a:moveTo>
                  <a:lnTo>
                    <a:pt x="191306" y="5934"/>
                  </a:lnTo>
                  <a:lnTo>
                    <a:pt x="183599" y="12139"/>
                  </a:lnTo>
                  <a:lnTo>
                    <a:pt x="176198" y="19230"/>
                  </a:lnTo>
                  <a:lnTo>
                    <a:pt x="168937" y="26997"/>
                  </a:lnTo>
                  <a:lnTo>
                    <a:pt x="161758" y="34996"/>
                  </a:lnTo>
                  <a:lnTo>
                    <a:pt x="154628" y="42947"/>
                  </a:lnTo>
                  <a:lnTo>
                    <a:pt x="147364" y="51066"/>
                  </a:lnTo>
                  <a:lnTo>
                    <a:pt x="139650" y="59956"/>
                  </a:lnTo>
                  <a:lnTo>
                    <a:pt x="131351" y="69904"/>
                  </a:lnTo>
                  <a:lnTo>
                    <a:pt x="122657" y="81043"/>
                  </a:lnTo>
                  <a:lnTo>
                    <a:pt x="113976" y="93510"/>
                  </a:lnTo>
                  <a:lnTo>
                    <a:pt x="105545" y="107226"/>
                  </a:lnTo>
                  <a:lnTo>
                    <a:pt x="97426" y="121658"/>
                  </a:lnTo>
                  <a:lnTo>
                    <a:pt x="89595" y="135951"/>
                  </a:lnTo>
                  <a:lnTo>
                    <a:pt x="81999" y="149632"/>
                  </a:lnTo>
                  <a:lnTo>
                    <a:pt x="74747" y="162594"/>
                  </a:lnTo>
                  <a:lnTo>
                    <a:pt x="68096" y="174912"/>
                  </a:lnTo>
                  <a:lnTo>
                    <a:pt x="62138" y="186717"/>
                  </a:lnTo>
                  <a:lnTo>
                    <a:pt x="56814" y="198138"/>
                  </a:lnTo>
                  <a:lnTo>
                    <a:pt x="52004" y="209281"/>
                  </a:lnTo>
                  <a:lnTo>
                    <a:pt x="47581" y="220234"/>
                  </a:lnTo>
                  <a:lnTo>
                    <a:pt x="43441" y="231221"/>
                  </a:lnTo>
                  <a:lnTo>
                    <a:pt x="39499" y="242590"/>
                  </a:lnTo>
                  <a:lnTo>
                    <a:pt x="35696" y="254496"/>
                  </a:lnTo>
                  <a:lnTo>
                    <a:pt x="31989" y="266764"/>
                  </a:lnTo>
                  <a:lnTo>
                    <a:pt x="28346" y="278999"/>
                  </a:lnTo>
                  <a:lnTo>
                    <a:pt x="24752" y="290974"/>
                  </a:lnTo>
                  <a:lnTo>
                    <a:pt x="21355" y="302794"/>
                  </a:lnTo>
                  <a:lnTo>
                    <a:pt x="18452" y="314796"/>
                  </a:lnTo>
                  <a:lnTo>
                    <a:pt x="16165" y="327163"/>
                  </a:lnTo>
                  <a:lnTo>
                    <a:pt x="14290" y="339757"/>
                  </a:lnTo>
                  <a:lnTo>
                    <a:pt x="12418" y="352218"/>
                  </a:lnTo>
                  <a:lnTo>
                    <a:pt x="10307" y="364348"/>
                  </a:lnTo>
                  <a:lnTo>
                    <a:pt x="8057" y="376275"/>
                  </a:lnTo>
                  <a:lnTo>
                    <a:pt x="6001" y="388349"/>
                  </a:lnTo>
                  <a:lnTo>
                    <a:pt x="4320" y="400768"/>
                  </a:lnTo>
                  <a:lnTo>
                    <a:pt x="3040" y="413568"/>
                  </a:lnTo>
                  <a:lnTo>
                    <a:pt x="2106" y="426699"/>
                  </a:lnTo>
                  <a:lnTo>
                    <a:pt x="1442" y="440075"/>
                  </a:lnTo>
                  <a:lnTo>
                    <a:pt x="980" y="453020"/>
                  </a:lnTo>
                  <a:lnTo>
                    <a:pt x="612" y="465561"/>
                  </a:lnTo>
                  <a:lnTo>
                    <a:pt x="304" y="478797"/>
                  </a:lnTo>
                  <a:lnTo>
                    <a:pt x="0" y="49483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9" name="Group 88"/>
          <p:cNvGrpSpPr/>
          <p:nvPr/>
        </p:nvGrpSpPr>
        <p:grpSpPr>
          <a:xfrm>
            <a:off x="383806" y="5495020"/>
            <a:ext cx="1978790" cy="531282"/>
            <a:chOff x="383806" y="5495020"/>
            <a:chExt cx="1978790" cy="531282"/>
          </a:xfrm>
        </p:grpSpPr>
        <p:sp>
          <p:nvSpPr>
            <p:cNvPr id="79" name="Freeform 78"/>
            <p:cNvSpPr/>
            <p:nvPr/>
          </p:nvSpPr>
          <p:spPr>
            <a:xfrm>
              <a:off x="383806" y="5543552"/>
              <a:ext cx="252116" cy="438867"/>
            </a:xfrm>
            <a:custGeom>
              <a:avLst/>
              <a:gdLst/>
              <a:ahLst/>
              <a:cxnLst/>
              <a:rect l="0" t="0" r="0" b="0"/>
              <a:pathLst>
                <a:path w="252116" h="438867">
                  <a:moveTo>
                    <a:pt x="178415" y="66228"/>
                  </a:moveTo>
                  <a:lnTo>
                    <a:pt x="172615" y="60294"/>
                  </a:lnTo>
                  <a:lnTo>
                    <a:pt x="167690" y="54090"/>
                  </a:lnTo>
                  <a:lnTo>
                    <a:pt x="163179" y="46999"/>
                  </a:lnTo>
                  <a:lnTo>
                    <a:pt x="158613" y="39231"/>
                  </a:lnTo>
                  <a:lnTo>
                    <a:pt x="153303" y="31233"/>
                  </a:lnTo>
                  <a:lnTo>
                    <a:pt x="146930" y="23300"/>
                  </a:lnTo>
                  <a:lnTo>
                    <a:pt x="139353" y="15872"/>
                  </a:lnTo>
                  <a:lnTo>
                    <a:pt x="130437" y="9575"/>
                  </a:lnTo>
                  <a:lnTo>
                    <a:pt x="120258" y="4653"/>
                  </a:lnTo>
                  <a:lnTo>
                    <a:pt x="109356" y="1335"/>
                  </a:lnTo>
                  <a:lnTo>
                    <a:pt x="98587" y="0"/>
                  </a:lnTo>
                  <a:lnTo>
                    <a:pt x="88425" y="658"/>
                  </a:lnTo>
                  <a:lnTo>
                    <a:pt x="78978" y="3031"/>
                  </a:lnTo>
                  <a:lnTo>
                    <a:pt x="70174" y="6749"/>
                  </a:lnTo>
                  <a:lnTo>
                    <a:pt x="61886" y="11470"/>
                  </a:lnTo>
                  <a:lnTo>
                    <a:pt x="54151" y="17078"/>
                  </a:lnTo>
                  <a:lnTo>
                    <a:pt x="47166" y="23664"/>
                  </a:lnTo>
                  <a:lnTo>
                    <a:pt x="40981" y="31203"/>
                  </a:lnTo>
                  <a:lnTo>
                    <a:pt x="35504" y="39553"/>
                  </a:lnTo>
                  <a:lnTo>
                    <a:pt x="30589" y="48536"/>
                  </a:lnTo>
                  <a:lnTo>
                    <a:pt x="26097" y="57988"/>
                  </a:lnTo>
                  <a:lnTo>
                    <a:pt x="21910" y="67776"/>
                  </a:lnTo>
                  <a:lnTo>
                    <a:pt x="17937" y="77800"/>
                  </a:lnTo>
                  <a:lnTo>
                    <a:pt x="14118" y="87991"/>
                  </a:lnTo>
                  <a:lnTo>
                    <a:pt x="10569" y="98462"/>
                  </a:lnTo>
                  <a:lnTo>
                    <a:pt x="7565" y="109483"/>
                  </a:lnTo>
                  <a:lnTo>
                    <a:pt x="5214" y="121165"/>
                  </a:lnTo>
                  <a:lnTo>
                    <a:pt x="3465" y="133622"/>
                  </a:lnTo>
                  <a:lnTo>
                    <a:pt x="2209" y="147049"/>
                  </a:lnTo>
                  <a:lnTo>
                    <a:pt x="1327" y="161451"/>
                  </a:lnTo>
                  <a:lnTo>
                    <a:pt x="716" y="176529"/>
                  </a:lnTo>
                  <a:lnTo>
                    <a:pt x="298" y="191796"/>
                  </a:lnTo>
                  <a:lnTo>
                    <a:pt x="19" y="206957"/>
                  </a:lnTo>
                  <a:lnTo>
                    <a:pt x="0" y="222068"/>
                  </a:lnTo>
                  <a:lnTo>
                    <a:pt x="518" y="237433"/>
                  </a:lnTo>
                  <a:lnTo>
                    <a:pt x="1685" y="253211"/>
                  </a:lnTo>
                  <a:lnTo>
                    <a:pt x="3452" y="269248"/>
                  </a:lnTo>
                  <a:lnTo>
                    <a:pt x="5710" y="285175"/>
                  </a:lnTo>
                  <a:lnTo>
                    <a:pt x="8340" y="300776"/>
                  </a:lnTo>
                  <a:lnTo>
                    <a:pt x="11241" y="315846"/>
                  </a:lnTo>
                  <a:lnTo>
                    <a:pt x="14334" y="330120"/>
                  </a:lnTo>
                  <a:lnTo>
                    <a:pt x="17565" y="343534"/>
                  </a:lnTo>
                  <a:lnTo>
                    <a:pt x="21056" y="356186"/>
                  </a:lnTo>
                  <a:lnTo>
                    <a:pt x="25085" y="368230"/>
                  </a:lnTo>
                  <a:lnTo>
                    <a:pt x="29766" y="379814"/>
                  </a:lnTo>
                  <a:lnTo>
                    <a:pt x="35216" y="390901"/>
                  </a:lnTo>
                  <a:lnTo>
                    <a:pt x="41631" y="401280"/>
                  </a:lnTo>
                  <a:lnTo>
                    <a:pt x="49029" y="410886"/>
                  </a:lnTo>
                  <a:lnTo>
                    <a:pt x="57437" y="419472"/>
                  </a:lnTo>
                  <a:lnTo>
                    <a:pt x="66985" y="426561"/>
                  </a:lnTo>
                  <a:lnTo>
                    <a:pt x="77625" y="432026"/>
                  </a:lnTo>
                  <a:lnTo>
                    <a:pt x="89023" y="435882"/>
                  </a:lnTo>
                  <a:lnTo>
                    <a:pt x="100666" y="438111"/>
                  </a:lnTo>
                  <a:lnTo>
                    <a:pt x="112231" y="438866"/>
                  </a:lnTo>
                  <a:lnTo>
                    <a:pt x="123435" y="438257"/>
                  </a:lnTo>
                  <a:lnTo>
                    <a:pt x="133959" y="436262"/>
                  </a:lnTo>
                  <a:lnTo>
                    <a:pt x="143702" y="432997"/>
                  </a:lnTo>
                  <a:lnTo>
                    <a:pt x="152736" y="428688"/>
                  </a:lnTo>
                  <a:lnTo>
                    <a:pt x="161198" y="423580"/>
                  </a:lnTo>
                  <a:lnTo>
                    <a:pt x="169233" y="417891"/>
                  </a:lnTo>
                  <a:lnTo>
                    <a:pt x="177124" y="411954"/>
                  </a:lnTo>
                  <a:lnTo>
                    <a:pt x="185270" y="406202"/>
                  </a:lnTo>
                  <a:lnTo>
                    <a:pt x="193862" y="400851"/>
                  </a:lnTo>
                  <a:lnTo>
                    <a:pt x="202752" y="395766"/>
                  </a:lnTo>
                  <a:lnTo>
                    <a:pt x="211567" y="390585"/>
                  </a:lnTo>
                  <a:lnTo>
                    <a:pt x="220079" y="385105"/>
                  </a:lnTo>
                  <a:lnTo>
                    <a:pt x="227938" y="379588"/>
                  </a:lnTo>
                  <a:lnTo>
                    <a:pt x="235368" y="374133"/>
                  </a:lnTo>
                  <a:lnTo>
                    <a:pt x="243017" y="368256"/>
                  </a:lnTo>
                  <a:lnTo>
                    <a:pt x="252115" y="36102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657578" y="5605474"/>
              <a:ext cx="258867" cy="361162"/>
            </a:xfrm>
            <a:custGeom>
              <a:avLst/>
              <a:gdLst/>
              <a:ahLst/>
              <a:cxnLst/>
              <a:rect l="0" t="0" r="0" b="0"/>
              <a:pathLst>
                <a:path w="258867" h="361162">
                  <a:moveTo>
                    <a:pt x="83628" y="4306"/>
                  </a:moveTo>
                  <a:lnTo>
                    <a:pt x="72027" y="4440"/>
                  </a:lnTo>
                  <a:lnTo>
                    <a:pt x="62178" y="5721"/>
                  </a:lnTo>
                  <a:lnTo>
                    <a:pt x="53178" y="8318"/>
                  </a:lnTo>
                  <a:lnTo>
                    <a:pt x="44909" y="12211"/>
                  </a:lnTo>
                  <a:lnTo>
                    <a:pt x="37530" y="17492"/>
                  </a:lnTo>
                  <a:lnTo>
                    <a:pt x="31060" y="24083"/>
                  </a:lnTo>
                  <a:lnTo>
                    <a:pt x="25381" y="31928"/>
                  </a:lnTo>
                  <a:lnTo>
                    <a:pt x="20327" y="41087"/>
                  </a:lnTo>
                  <a:lnTo>
                    <a:pt x="15743" y="51468"/>
                  </a:lnTo>
                  <a:lnTo>
                    <a:pt x="11663" y="62859"/>
                  </a:lnTo>
                  <a:lnTo>
                    <a:pt x="8294" y="75029"/>
                  </a:lnTo>
                  <a:lnTo>
                    <a:pt x="5693" y="87770"/>
                  </a:lnTo>
                  <a:lnTo>
                    <a:pt x="3777" y="100917"/>
                  </a:lnTo>
                  <a:lnTo>
                    <a:pt x="2408" y="114350"/>
                  </a:lnTo>
                  <a:lnTo>
                    <a:pt x="1449" y="127982"/>
                  </a:lnTo>
                  <a:lnTo>
                    <a:pt x="788" y="141917"/>
                  </a:lnTo>
                  <a:lnTo>
                    <a:pt x="336" y="156417"/>
                  </a:lnTo>
                  <a:lnTo>
                    <a:pt x="34" y="171574"/>
                  </a:lnTo>
                  <a:lnTo>
                    <a:pt x="0" y="187008"/>
                  </a:lnTo>
                  <a:lnTo>
                    <a:pt x="508" y="201990"/>
                  </a:lnTo>
                  <a:lnTo>
                    <a:pt x="1668" y="216141"/>
                  </a:lnTo>
                  <a:lnTo>
                    <a:pt x="3430" y="229422"/>
                  </a:lnTo>
                  <a:lnTo>
                    <a:pt x="5685" y="241954"/>
                  </a:lnTo>
                  <a:lnTo>
                    <a:pt x="8317" y="253898"/>
                  </a:lnTo>
                  <a:lnTo>
                    <a:pt x="11390" y="265243"/>
                  </a:lnTo>
                  <a:lnTo>
                    <a:pt x="15130" y="275803"/>
                  </a:lnTo>
                  <a:lnTo>
                    <a:pt x="19609" y="285542"/>
                  </a:lnTo>
                  <a:lnTo>
                    <a:pt x="24753" y="294558"/>
                  </a:lnTo>
                  <a:lnTo>
                    <a:pt x="30430" y="303002"/>
                  </a:lnTo>
                  <a:lnTo>
                    <a:pt x="36518" y="311017"/>
                  </a:lnTo>
                  <a:lnTo>
                    <a:pt x="43233" y="318722"/>
                  </a:lnTo>
                  <a:lnTo>
                    <a:pt x="51104" y="326210"/>
                  </a:lnTo>
                  <a:lnTo>
                    <a:pt x="60324" y="333542"/>
                  </a:lnTo>
                  <a:lnTo>
                    <a:pt x="70618" y="340603"/>
                  </a:lnTo>
                  <a:lnTo>
                    <a:pt x="81445" y="347119"/>
                  </a:lnTo>
                  <a:lnTo>
                    <a:pt x="92434" y="352968"/>
                  </a:lnTo>
                  <a:lnTo>
                    <a:pt x="103576" y="357708"/>
                  </a:lnTo>
                  <a:lnTo>
                    <a:pt x="115114" y="360528"/>
                  </a:lnTo>
                  <a:lnTo>
                    <a:pt x="127167" y="361161"/>
                  </a:lnTo>
                  <a:lnTo>
                    <a:pt x="139548" y="359805"/>
                  </a:lnTo>
                  <a:lnTo>
                    <a:pt x="151866" y="356843"/>
                  </a:lnTo>
                  <a:lnTo>
                    <a:pt x="163887" y="352663"/>
                  </a:lnTo>
                  <a:lnTo>
                    <a:pt x="175231" y="347437"/>
                  </a:lnTo>
                  <a:lnTo>
                    <a:pt x="185317" y="341114"/>
                  </a:lnTo>
                  <a:lnTo>
                    <a:pt x="193952" y="333755"/>
                  </a:lnTo>
                  <a:lnTo>
                    <a:pt x="201429" y="325528"/>
                  </a:lnTo>
                  <a:lnTo>
                    <a:pt x="208307" y="316628"/>
                  </a:lnTo>
                  <a:lnTo>
                    <a:pt x="214972" y="307232"/>
                  </a:lnTo>
                  <a:lnTo>
                    <a:pt x="221453" y="297481"/>
                  </a:lnTo>
                  <a:lnTo>
                    <a:pt x="227512" y="287482"/>
                  </a:lnTo>
                  <a:lnTo>
                    <a:pt x="233037" y="277309"/>
                  </a:lnTo>
                  <a:lnTo>
                    <a:pt x="238053" y="266849"/>
                  </a:lnTo>
                  <a:lnTo>
                    <a:pt x="242650" y="255835"/>
                  </a:lnTo>
                  <a:lnTo>
                    <a:pt x="246920" y="244158"/>
                  </a:lnTo>
                  <a:lnTo>
                    <a:pt x="250787" y="231704"/>
                  </a:lnTo>
                  <a:lnTo>
                    <a:pt x="254012" y="218280"/>
                  </a:lnTo>
                  <a:lnTo>
                    <a:pt x="256511" y="203875"/>
                  </a:lnTo>
                  <a:lnTo>
                    <a:pt x="258189" y="188625"/>
                  </a:lnTo>
                  <a:lnTo>
                    <a:pt x="258866" y="172709"/>
                  </a:lnTo>
                  <a:lnTo>
                    <a:pt x="258542" y="156309"/>
                  </a:lnTo>
                  <a:lnTo>
                    <a:pt x="257359" y="139892"/>
                  </a:lnTo>
                  <a:lnTo>
                    <a:pt x="255501" y="124176"/>
                  </a:lnTo>
                  <a:lnTo>
                    <a:pt x="253138" y="109501"/>
                  </a:lnTo>
                  <a:lnTo>
                    <a:pt x="250249" y="96022"/>
                  </a:lnTo>
                  <a:lnTo>
                    <a:pt x="246632" y="83881"/>
                  </a:lnTo>
                  <a:lnTo>
                    <a:pt x="242235" y="73009"/>
                  </a:lnTo>
                  <a:lnTo>
                    <a:pt x="237148" y="63198"/>
                  </a:lnTo>
                  <a:lnTo>
                    <a:pt x="231508" y="54206"/>
                  </a:lnTo>
                  <a:lnTo>
                    <a:pt x="225449" y="45816"/>
                  </a:lnTo>
                  <a:lnTo>
                    <a:pt x="218923" y="37855"/>
                  </a:lnTo>
                  <a:lnTo>
                    <a:pt x="211711" y="30195"/>
                  </a:lnTo>
                  <a:lnTo>
                    <a:pt x="203743" y="22751"/>
                  </a:lnTo>
                  <a:lnTo>
                    <a:pt x="194935" y="15785"/>
                  </a:lnTo>
                  <a:lnTo>
                    <a:pt x="185111" y="9865"/>
                  </a:lnTo>
                  <a:lnTo>
                    <a:pt x="174286" y="5226"/>
                  </a:lnTo>
                  <a:lnTo>
                    <a:pt x="162830" y="1964"/>
                  </a:lnTo>
                  <a:lnTo>
                    <a:pt x="150045" y="0"/>
                  </a:lnTo>
                  <a:lnTo>
                    <a:pt x="132572" y="283"/>
                  </a:lnTo>
                  <a:lnTo>
                    <a:pt x="104685" y="430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1046533" y="5715065"/>
              <a:ext cx="105285" cy="10530"/>
            </a:xfrm>
            <a:custGeom>
              <a:avLst/>
              <a:gdLst/>
              <a:ahLst/>
              <a:cxnLst/>
              <a:rect l="0" t="0" r="0" b="0"/>
              <a:pathLst>
                <a:path w="105285" h="10530">
                  <a:moveTo>
                    <a:pt x="105284" y="10529"/>
                  </a:moveTo>
                  <a:lnTo>
                    <a:pt x="93549" y="7662"/>
                  </a:lnTo>
                  <a:lnTo>
                    <a:pt x="82420" y="5520"/>
                  </a:lnTo>
                  <a:lnTo>
                    <a:pt x="70831" y="3917"/>
                  </a:lnTo>
                  <a:lnTo>
                    <a:pt x="58913" y="2734"/>
                  </a:lnTo>
                  <a:lnTo>
                    <a:pt x="45795" y="1756"/>
                  </a:lnTo>
                  <a:lnTo>
                    <a:pt x="28083" y="89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1383444" y="5599252"/>
              <a:ext cx="10530" cy="410612"/>
            </a:xfrm>
            <a:custGeom>
              <a:avLst/>
              <a:gdLst/>
              <a:ahLst/>
              <a:cxnLst/>
              <a:rect l="0" t="0" r="0" b="0"/>
              <a:pathLst>
                <a:path w="10530" h="410612">
                  <a:moveTo>
                    <a:pt x="0" y="410611"/>
                  </a:moveTo>
                  <a:lnTo>
                    <a:pt x="68" y="396077"/>
                  </a:lnTo>
                  <a:lnTo>
                    <a:pt x="707" y="383445"/>
                  </a:lnTo>
                  <a:lnTo>
                    <a:pt x="1999" y="371531"/>
                  </a:lnTo>
                  <a:lnTo>
                    <a:pt x="3686" y="359704"/>
                  </a:lnTo>
                  <a:lnTo>
                    <a:pt x="5354" y="347215"/>
                  </a:lnTo>
                  <a:lnTo>
                    <a:pt x="6768" y="333718"/>
                  </a:lnTo>
                  <a:lnTo>
                    <a:pt x="7866" y="319051"/>
                  </a:lnTo>
                  <a:lnTo>
                    <a:pt x="8676" y="303068"/>
                  </a:lnTo>
                  <a:lnTo>
                    <a:pt x="9256" y="285829"/>
                  </a:lnTo>
                  <a:lnTo>
                    <a:pt x="9662" y="267541"/>
                  </a:lnTo>
                  <a:lnTo>
                    <a:pt x="9941" y="248441"/>
                  </a:lnTo>
                  <a:lnTo>
                    <a:pt x="10132" y="228745"/>
                  </a:lnTo>
                  <a:lnTo>
                    <a:pt x="10262" y="208622"/>
                  </a:lnTo>
                  <a:lnTo>
                    <a:pt x="10350" y="188201"/>
                  </a:lnTo>
                  <a:lnTo>
                    <a:pt x="10409" y="167579"/>
                  </a:lnTo>
                  <a:lnTo>
                    <a:pt x="10449" y="146986"/>
                  </a:lnTo>
                  <a:lnTo>
                    <a:pt x="10475" y="126772"/>
                  </a:lnTo>
                  <a:lnTo>
                    <a:pt x="10493" y="107109"/>
                  </a:lnTo>
                  <a:lnTo>
                    <a:pt x="10505" y="88159"/>
                  </a:lnTo>
                  <a:lnTo>
                    <a:pt x="10514" y="68001"/>
                  </a:lnTo>
                  <a:lnTo>
                    <a:pt x="10522" y="41509"/>
                  </a:ln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1267631" y="5495020"/>
              <a:ext cx="324553" cy="531282"/>
            </a:xfrm>
            <a:custGeom>
              <a:avLst/>
              <a:gdLst/>
              <a:ahLst/>
              <a:cxnLst/>
              <a:rect l="0" t="0" r="0" b="0"/>
              <a:pathLst>
                <a:path w="324553" h="531282">
                  <a:moveTo>
                    <a:pt x="10528" y="9476"/>
                  </a:moveTo>
                  <a:lnTo>
                    <a:pt x="19397" y="6609"/>
                  </a:lnTo>
                  <a:lnTo>
                    <a:pt x="28384" y="4467"/>
                  </a:lnTo>
                  <a:lnTo>
                    <a:pt x="38379" y="2863"/>
                  </a:lnTo>
                  <a:lnTo>
                    <a:pt x="49359" y="1683"/>
                  </a:lnTo>
                  <a:lnTo>
                    <a:pt x="61171" y="834"/>
                  </a:lnTo>
                  <a:lnTo>
                    <a:pt x="73625" y="242"/>
                  </a:lnTo>
                  <a:lnTo>
                    <a:pt x="86390" y="0"/>
                  </a:lnTo>
                  <a:lnTo>
                    <a:pt x="99022" y="364"/>
                  </a:lnTo>
                  <a:lnTo>
                    <a:pt x="111291" y="1429"/>
                  </a:lnTo>
                  <a:lnTo>
                    <a:pt x="123153" y="3297"/>
                  </a:lnTo>
                  <a:lnTo>
                    <a:pt x="134659" y="6153"/>
                  </a:lnTo>
                  <a:lnTo>
                    <a:pt x="145882" y="10003"/>
                  </a:lnTo>
                  <a:lnTo>
                    <a:pt x="156895" y="14707"/>
                  </a:lnTo>
                  <a:lnTo>
                    <a:pt x="167757" y="20082"/>
                  </a:lnTo>
                  <a:lnTo>
                    <a:pt x="178509" y="25958"/>
                  </a:lnTo>
                  <a:lnTo>
                    <a:pt x="189019" y="32361"/>
                  </a:lnTo>
                  <a:lnTo>
                    <a:pt x="199003" y="39490"/>
                  </a:lnTo>
                  <a:lnTo>
                    <a:pt x="208354" y="47397"/>
                  </a:lnTo>
                  <a:lnTo>
                    <a:pt x="217276" y="55995"/>
                  </a:lnTo>
                  <a:lnTo>
                    <a:pt x="226188" y="65145"/>
                  </a:lnTo>
                  <a:lnTo>
                    <a:pt x="235330" y="74714"/>
                  </a:lnTo>
                  <a:lnTo>
                    <a:pt x="244607" y="84749"/>
                  </a:lnTo>
                  <a:lnTo>
                    <a:pt x="253689" y="95471"/>
                  </a:lnTo>
                  <a:lnTo>
                    <a:pt x="262392" y="106944"/>
                  </a:lnTo>
                  <a:lnTo>
                    <a:pt x="270694" y="119090"/>
                  </a:lnTo>
                  <a:lnTo>
                    <a:pt x="278649" y="131774"/>
                  </a:lnTo>
                  <a:lnTo>
                    <a:pt x="286328" y="144864"/>
                  </a:lnTo>
                  <a:lnTo>
                    <a:pt x="293638" y="158248"/>
                  </a:lnTo>
                  <a:lnTo>
                    <a:pt x="300326" y="171839"/>
                  </a:lnTo>
                  <a:lnTo>
                    <a:pt x="306305" y="185574"/>
                  </a:lnTo>
                  <a:lnTo>
                    <a:pt x="311472" y="199407"/>
                  </a:lnTo>
                  <a:lnTo>
                    <a:pt x="315645" y="213307"/>
                  </a:lnTo>
                  <a:lnTo>
                    <a:pt x="318822" y="227257"/>
                  </a:lnTo>
                  <a:lnTo>
                    <a:pt x="321142" y="241405"/>
                  </a:lnTo>
                  <a:lnTo>
                    <a:pt x="322790" y="256050"/>
                  </a:lnTo>
                  <a:lnTo>
                    <a:pt x="323934" y="271304"/>
                  </a:lnTo>
                  <a:lnTo>
                    <a:pt x="324552" y="286803"/>
                  </a:lnTo>
                  <a:lnTo>
                    <a:pt x="324443" y="301828"/>
                  </a:lnTo>
                  <a:lnTo>
                    <a:pt x="323551" y="316012"/>
                  </a:lnTo>
                  <a:lnTo>
                    <a:pt x="321799" y="329485"/>
                  </a:lnTo>
                  <a:lnTo>
                    <a:pt x="319020" y="342679"/>
                  </a:lnTo>
                  <a:lnTo>
                    <a:pt x="315218" y="355886"/>
                  </a:lnTo>
                  <a:lnTo>
                    <a:pt x="310376" y="369061"/>
                  </a:lnTo>
                  <a:lnTo>
                    <a:pt x="304376" y="381922"/>
                  </a:lnTo>
                  <a:lnTo>
                    <a:pt x="297267" y="394318"/>
                  </a:lnTo>
                  <a:lnTo>
                    <a:pt x="289222" y="406255"/>
                  </a:lnTo>
                  <a:lnTo>
                    <a:pt x="280452" y="417805"/>
                  </a:lnTo>
                  <a:lnTo>
                    <a:pt x="271141" y="429054"/>
                  </a:lnTo>
                  <a:lnTo>
                    <a:pt x="261280" y="440084"/>
                  </a:lnTo>
                  <a:lnTo>
                    <a:pt x="250677" y="450956"/>
                  </a:lnTo>
                  <a:lnTo>
                    <a:pt x="239283" y="461714"/>
                  </a:lnTo>
                  <a:lnTo>
                    <a:pt x="227190" y="472228"/>
                  </a:lnTo>
                  <a:lnTo>
                    <a:pt x="214542" y="482215"/>
                  </a:lnTo>
                  <a:lnTo>
                    <a:pt x="201475" y="491558"/>
                  </a:lnTo>
                  <a:lnTo>
                    <a:pt x="188108" y="500136"/>
                  </a:lnTo>
                  <a:lnTo>
                    <a:pt x="174527" y="507752"/>
                  </a:lnTo>
                  <a:lnTo>
                    <a:pt x="160800" y="514388"/>
                  </a:lnTo>
                  <a:lnTo>
                    <a:pt x="146971" y="520015"/>
                  </a:lnTo>
                  <a:lnTo>
                    <a:pt x="133074" y="524504"/>
                  </a:lnTo>
                  <a:lnTo>
                    <a:pt x="119131" y="527891"/>
                  </a:lnTo>
                  <a:lnTo>
                    <a:pt x="105157" y="530183"/>
                  </a:lnTo>
                  <a:lnTo>
                    <a:pt x="91162" y="531281"/>
                  </a:lnTo>
                  <a:lnTo>
                    <a:pt x="77161" y="531243"/>
                  </a:lnTo>
                  <a:lnTo>
                    <a:pt x="63381" y="530216"/>
                  </a:lnTo>
                  <a:lnTo>
                    <a:pt x="48693" y="528149"/>
                  </a:lnTo>
                  <a:lnTo>
                    <a:pt x="29571" y="523744"/>
                  </a:lnTo>
                  <a:lnTo>
                    <a:pt x="0" y="51484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1580811" y="5778026"/>
              <a:ext cx="139546" cy="194816"/>
            </a:xfrm>
            <a:custGeom>
              <a:avLst/>
              <a:gdLst/>
              <a:ahLst/>
              <a:cxnLst/>
              <a:rect l="0" t="0" r="0" b="0"/>
              <a:pathLst>
                <a:path w="139546" h="194816">
                  <a:moveTo>
                    <a:pt x="13203" y="73910"/>
                  </a:moveTo>
                  <a:lnTo>
                    <a:pt x="19205" y="79643"/>
                  </a:lnTo>
                  <a:lnTo>
                    <a:pt x="26050" y="83928"/>
                  </a:lnTo>
                  <a:lnTo>
                    <a:pt x="34438" y="87129"/>
                  </a:lnTo>
                  <a:lnTo>
                    <a:pt x="44065" y="89318"/>
                  </a:lnTo>
                  <a:lnTo>
                    <a:pt x="54380" y="90366"/>
                  </a:lnTo>
                  <a:lnTo>
                    <a:pt x="64982" y="90304"/>
                  </a:lnTo>
                  <a:lnTo>
                    <a:pt x="75507" y="89134"/>
                  </a:lnTo>
                  <a:lnTo>
                    <a:pt x="85559" y="86757"/>
                  </a:lnTo>
                  <a:lnTo>
                    <a:pt x="94973" y="83230"/>
                  </a:lnTo>
                  <a:lnTo>
                    <a:pt x="103614" y="78575"/>
                  </a:lnTo>
                  <a:lnTo>
                    <a:pt x="111279" y="72702"/>
                  </a:lnTo>
                  <a:lnTo>
                    <a:pt x="117947" y="65677"/>
                  </a:lnTo>
                  <a:lnTo>
                    <a:pt x="123426" y="57689"/>
                  </a:lnTo>
                  <a:lnTo>
                    <a:pt x="127285" y="48957"/>
                  </a:lnTo>
                  <a:lnTo>
                    <a:pt x="129426" y="39687"/>
                  </a:lnTo>
                  <a:lnTo>
                    <a:pt x="129729" y="30362"/>
                  </a:lnTo>
                  <a:lnTo>
                    <a:pt x="127888" y="21714"/>
                  </a:lnTo>
                  <a:lnTo>
                    <a:pt x="123944" y="14097"/>
                  </a:lnTo>
                  <a:lnTo>
                    <a:pt x="118213" y="7832"/>
                  </a:lnTo>
                  <a:lnTo>
                    <a:pt x="111086" y="3372"/>
                  </a:lnTo>
                  <a:lnTo>
                    <a:pt x="102931" y="787"/>
                  </a:lnTo>
                  <a:lnTo>
                    <a:pt x="94205" y="0"/>
                  </a:lnTo>
                  <a:lnTo>
                    <a:pt x="85435" y="976"/>
                  </a:lnTo>
                  <a:lnTo>
                    <a:pt x="76913" y="3516"/>
                  </a:lnTo>
                  <a:lnTo>
                    <a:pt x="68718" y="7321"/>
                  </a:lnTo>
                  <a:lnTo>
                    <a:pt x="60827" y="12081"/>
                  </a:lnTo>
                  <a:lnTo>
                    <a:pt x="53188" y="17543"/>
                  </a:lnTo>
                  <a:lnTo>
                    <a:pt x="45904" y="23666"/>
                  </a:lnTo>
                  <a:lnTo>
                    <a:pt x="39231" y="30606"/>
                  </a:lnTo>
                  <a:lnTo>
                    <a:pt x="33258" y="38387"/>
                  </a:lnTo>
                  <a:lnTo>
                    <a:pt x="27924" y="46901"/>
                  </a:lnTo>
                  <a:lnTo>
                    <a:pt x="23107" y="55994"/>
                  </a:lnTo>
                  <a:lnTo>
                    <a:pt x="18680" y="65520"/>
                  </a:lnTo>
                  <a:lnTo>
                    <a:pt x="14536" y="75358"/>
                  </a:lnTo>
                  <a:lnTo>
                    <a:pt x="10593" y="85414"/>
                  </a:lnTo>
                  <a:lnTo>
                    <a:pt x="6799" y="95623"/>
                  </a:lnTo>
                  <a:lnTo>
                    <a:pt x="3435" y="105936"/>
                  </a:lnTo>
                  <a:lnTo>
                    <a:pt x="1088" y="116319"/>
                  </a:lnTo>
                  <a:lnTo>
                    <a:pt x="0" y="126745"/>
                  </a:lnTo>
                  <a:lnTo>
                    <a:pt x="254" y="137035"/>
                  </a:lnTo>
                  <a:lnTo>
                    <a:pt x="1945" y="146872"/>
                  </a:lnTo>
                  <a:lnTo>
                    <a:pt x="4979" y="156113"/>
                  </a:lnTo>
                  <a:lnTo>
                    <a:pt x="9286" y="164624"/>
                  </a:lnTo>
                  <a:lnTo>
                    <a:pt x="14919" y="172195"/>
                  </a:lnTo>
                  <a:lnTo>
                    <a:pt x="21787" y="178800"/>
                  </a:lnTo>
                  <a:lnTo>
                    <a:pt x="30009" y="184406"/>
                  </a:lnTo>
                  <a:lnTo>
                    <a:pt x="39961" y="188882"/>
                  </a:lnTo>
                  <a:lnTo>
                    <a:pt x="51683" y="192255"/>
                  </a:lnTo>
                  <a:lnTo>
                    <a:pt x="64452" y="194369"/>
                  </a:lnTo>
                  <a:lnTo>
                    <a:pt x="77022" y="194815"/>
                  </a:lnTo>
                  <a:lnTo>
                    <a:pt x="88687" y="193530"/>
                  </a:lnTo>
                  <a:lnTo>
                    <a:pt x="99188" y="191042"/>
                  </a:lnTo>
                  <a:lnTo>
                    <a:pt x="109576" y="188048"/>
                  </a:lnTo>
                  <a:lnTo>
                    <a:pt x="121873" y="184286"/>
                  </a:lnTo>
                  <a:lnTo>
                    <a:pt x="139545" y="17919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1752460" y="5767349"/>
              <a:ext cx="136353" cy="200402"/>
            </a:xfrm>
            <a:custGeom>
              <a:avLst/>
              <a:gdLst/>
              <a:ahLst/>
              <a:cxnLst/>
              <a:rect l="0" t="0" r="0" b="0"/>
              <a:pathLst>
                <a:path w="136353" h="200402">
                  <a:moveTo>
                    <a:pt x="20539" y="63530"/>
                  </a:moveTo>
                  <a:lnTo>
                    <a:pt x="17740" y="72398"/>
                  </a:lnTo>
                  <a:lnTo>
                    <a:pt x="16238" y="81385"/>
                  </a:lnTo>
                  <a:lnTo>
                    <a:pt x="15927" y="91385"/>
                  </a:lnTo>
                  <a:lnTo>
                    <a:pt x="16433" y="102539"/>
                  </a:lnTo>
                  <a:lnTo>
                    <a:pt x="17252" y="114998"/>
                  </a:lnTo>
                  <a:lnTo>
                    <a:pt x="18064" y="128705"/>
                  </a:lnTo>
                  <a:lnTo>
                    <a:pt x="18575" y="143296"/>
                  </a:lnTo>
                  <a:lnTo>
                    <a:pt x="18452" y="158225"/>
                  </a:lnTo>
                  <a:lnTo>
                    <a:pt x="17585" y="173117"/>
                  </a:lnTo>
                  <a:lnTo>
                    <a:pt x="16022" y="186677"/>
                  </a:lnTo>
                  <a:lnTo>
                    <a:pt x="13476" y="196294"/>
                  </a:lnTo>
                  <a:lnTo>
                    <a:pt x="10127" y="200318"/>
                  </a:lnTo>
                  <a:lnTo>
                    <a:pt x="7122" y="198812"/>
                  </a:lnTo>
                  <a:lnTo>
                    <a:pt x="4816" y="192752"/>
                  </a:lnTo>
                  <a:lnTo>
                    <a:pt x="3149" y="183414"/>
                  </a:lnTo>
                  <a:lnTo>
                    <a:pt x="1980" y="172057"/>
                  </a:lnTo>
                  <a:lnTo>
                    <a:pt x="1173" y="159550"/>
                  </a:lnTo>
                  <a:lnTo>
                    <a:pt x="622" y="146396"/>
                  </a:lnTo>
                  <a:lnTo>
                    <a:pt x="248" y="132880"/>
                  </a:lnTo>
                  <a:lnTo>
                    <a:pt x="0" y="119155"/>
                  </a:lnTo>
                  <a:lnTo>
                    <a:pt x="3" y="105309"/>
                  </a:lnTo>
                  <a:lnTo>
                    <a:pt x="538" y="91391"/>
                  </a:lnTo>
                  <a:lnTo>
                    <a:pt x="1719" y="77438"/>
                  </a:lnTo>
                  <a:lnTo>
                    <a:pt x="3666" y="63793"/>
                  </a:lnTo>
                  <a:lnTo>
                    <a:pt x="6576" y="51084"/>
                  </a:lnTo>
                  <a:lnTo>
                    <a:pt x="10468" y="39577"/>
                  </a:lnTo>
                  <a:lnTo>
                    <a:pt x="15370" y="29377"/>
                  </a:lnTo>
                  <a:lnTo>
                    <a:pt x="21409" y="20589"/>
                  </a:lnTo>
                  <a:lnTo>
                    <a:pt x="28545" y="13131"/>
                  </a:lnTo>
                  <a:lnTo>
                    <a:pt x="36608" y="7105"/>
                  </a:lnTo>
                  <a:lnTo>
                    <a:pt x="45390" y="2871"/>
                  </a:lnTo>
                  <a:lnTo>
                    <a:pt x="54694" y="475"/>
                  </a:lnTo>
                  <a:lnTo>
                    <a:pt x="64041" y="0"/>
                  </a:lnTo>
                  <a:lnTo>
                    <a:pt x="72704" y="1725"/>
                  </a:lnTo>
                  <a:lnTo>
                    <a:pt x="80340" y="5590"/>
                  </a:lnTo>
                  <a:lnTo>
                    <a:pt x="86958" y="11269"/>
                  </a:lnTo>
                  <a:lnTo>
                    <a:pt x="92719" y="18361"/>
                  </a:lnTo>
                  <a:lnTo>
                    <a:pt x="97818" y="26506"/>
                  </a:lnTo>
                  <a:lnTo>
                    <a:pt x="102431" y="35735"/>
                  </a:lnTo>
                  <a:lnTo>
                    <a:pt x="106698" y="46439"/>
                  </a:lnTo>
                  <a:lnTo>
                    <a:pt x="110718" y="58710"/>
                  </a:lnTo>
                  <a:lnTo>
                    <a:pt x="114404" y="72204"/>
                  </a:lnTo>
                  <a:lnTo>
                    <a:pt x="117501" y="86332"/>
                  </a:lnTo>
                  <a:lnTo>
                    <a:pt x="119920" y="100684"/>
                  </a:lnTo>
                  <a:lnTo>
                    <a:pt x="121882" y="114896"/>
                  </a:lnTo>
                  <a:lnTo>
                    <a:pt x="123815" y="128584"/>
                  </a:lnTo>
                  <a:lnTo>
                    <a:pt x="125965" y="141594"/>
                  </a:lnTo>
                  <a:lnTo>
                    <a:pt x="128250" y="153703"/>
                  </a:lnTo>
                  <a:lnTo>
                    <a:pt x="130572" y="165819"/>
                  </a:lnTo>
                  <a:lnTo>
                    <a:pt x="133138" y="180125"/>
                  </a:lnTo>
                  <a:lnTo>
                    <a:pt x="136352" y="20040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1909869" y="5746651"/>
              <a:ext cx="99364" cy="221844"/>
            </a:xfrm>
            <a:custGeom>
              <a:avLst/>
              <a:gdLst/>
              <a:ahLst/>
              <a:cxnLst/>
              <a:rect l="0" t="0" r="0" b="0"/>
              <a:pathLst>
                <a:path w="99364" h="221844">
                  <a:moveTo>
                    <a:pt x="0" y="42114"/>
                  </a:moveTo>
                  <a:lnTo>
                    <a:pt x="2934" y="50916"/>
                  </a:lnTo>
                  <a:lnTo>
                    <a:pt x="5716" y="59262"/>
                  </a:lnTo>
                  <a:lnTo>
                    <a:pt x="8616" y="67961"/>
                  </a:lnTo>
                  <a:lnTo>
                    <a:pt x="11656" y="77081"/>
                  </a:lnTo>
                  <a:lnTo>
                    <a:pt x="14822" y="86577"/>
                  </a:lnTo>
                  <a:lnTo>
                    <a:pt x="18085" y="96373"/>
                  </a:lnTo>
                  <a:lnTo>
                    <a:pt x="21423" y="106560"/>
                  </a:lnTo>
                  <a:lnTo>
                    <a:pt x="24814" y="117383"/>
                  </a:lnTo>
                  <a:lnTo>
                    <a:pt x="28244" y="128918"/>
                  </a:lnTo>
                  <a:lnTo>
                    <a:pt x="31698" y="140935"/>
                  </a:lnTo>
                  <a:lnTo>
                    <a:pt x="35170" y="153000"/>
                  </a:lnTo>
                  <a:lnTo>
                    <a:pt x="38660" y="164857"/>
                  </a:lnTo>
                  <a:lnTo>
                    <a:pt x="42325" y="176428"/>
                  </a:lnTo>
                  <a:lnTo>
                    <a:pt x="46472" y="187730"/>
                  </a:lnTo>
                  <a:lnTo>
                    <a:pt x="51227" y="198792"/>
                  </a:lnTo>
                  <a:lnTo>
                    <a:pt x="56557" y="208847"/>
                  </a:lnTo>
                  <a:lnTo>
                    <a:pt x="62360" y="216403"/>
                  </a:lnTo>
                  <a:lnTo>
                    <a:pt x="68514" y="220836"/>
                  </a:lnTo>
                  <a:lnTo>
                    <a:pt x="74594" y="221843"/>
                  </a:lnTo>
                  <a:lnTo>
                    <a:pt x="79911" y="219029"/>
                  </a:lnTo>
                  <a:lnTo>
                    <a:pt x="84147" y="212575"/>
                  </a:lnTo>
                  <a:lnTo>
                    <a:pt x="87328" y="203074"/>
                  </a:lnTo>
                  <a:lnTo>
                    <a:pt x="89629" y="191216"/>
                  </a:lnTo>
                  <a:lnTo>
                    <a:pt x="91251" y="177628"/>
                  </a:lnTo>
                  <a:lnTo>
                    <a:pt x="92377" y="162969"/>
                  </a:lnTo>
                  <a:lnTo>
                    <a:pt x="93149" y="147920"/>
                  </a:lnTo>
                  <a:lnTo>
                    <a:pt x="93679" y="132883"/>
                  </a:lnTo>
                  <a:lnTo>
                    <a:pt x="94207" y="118178"/>
                  </a:lnTo>
                  <a:lnTo>
                    <a:pt x="95095" y="104143"/>
                  </a:lnTo>
                  <a:lnTo>
                    <a:pt x="96501" y="90886"/>
                  </a:lnTo>
                  <a:lnTo>
                    <a:pt x="98089" y="78338"/>
                  </a:lnTo>
                  <a:lnTo>
                    <a:pt x="99161" y="66362"/>
                  </a:lnTo>
                  <a:lnTo>
                    <a:pt x="99363" y="54828"/>
                  </a:lnTo>
                  <a:lnTo>
                    <a:pt x="98830" y="43876"/>
                  </a:lnTo>
                  <a:lnTo>
                    <a:pt x="97956" y="32744"/>
                  </a:lnTo>
                  <a:lnTo>
                    <a:pt x="96661" y="19329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2044496" y="5789085"/>
              <a:ext cx="128587" cy="189244"/>
            </a:xfrm>
            <a:custGeom>
              <a:avLst/>
              <a:gdLst/>
              <a:ahLst/>
              <a:cxnLst/>
              <a:rect l="0" t="0" r="0" b="0"/>
              <a:pathLst>
                <a:path w="128587" h="189244">
                  <a:moveTo>
                    <a:pt x="2244" y="104965"/>
                  </a:moveTo>
                  <a:lnTo>
                    <a:pt x="11045" y="110632"/>
                  </a:lnTo>
                  <a:lnTo>
                    <a:pt x="19392" y="114275"/>
                  </a:lnTo>
                  <a:lnTo>
                    <a:pt x="28091" y="116185"/>
                  </a:lnTo>
                  <a:lnTo>
                    <a:pt x="37211" y="116686"/>
                  </a:lnTo>
                  <a:lnTo>
                    <a:pt x="46706" y="116067"/>
                  </a:lnTo>
                  <a:lnTo>
                    <a:pt x="56494" y="114586"/>
                  </a:lnTo>
                  <a:lnTo>
                    <a:pt x="66334" y="112146"/>
                  </a:lnTo>
                  <a:lnTo>
                    <a:pt x="75861" y="108310"/>
                  </a:lnTo>
                  <a:lnTo>
                    <a:pt x="84884" y="102951"/>
                  </a:lnTo>
                  <a:lnTo>
                    <a:pt x="93077" y="96064"/>
                  </a:lnTo>
                  <a:lnTo>
                    <a:pt x="99902" y="87615"/>
                  </a:lnTo>
                  <a:lnTo>
                    <a:pt x="105184" y="77747"/>
                  </a:lnTo>
                  <a:lnTo>
                    <a:pt x="108747" y="66885"/>
                  </a:lnTo>
                  <a:lnTo>
                    <a:pt x="110249" y="55609"/>
                  </a:lnTo>
                  <a:lnTo>
                    <a:pt x="109698" y="44298"/>
                  </a:lnTo>
                  <a:lnTo>
                    <a:pt x="107227" y="33436"/>
                  </a:lnTo>
                  <a:lnTo>
                    <a:pt x="102911" y="23675"/>
                  </a:lnTo>
                  <a:lnTo>
                    <a:pt x="96974" y="15270"/>
                  </a:lnTo>
                  <a:lnTo>
                    <a:pt x="89736" y="8458"/>
                  </a:lnTo>
                  <a:lnTo>
                    <a:pt x="81516" y="3624"/>
                  </a:lnTo>
                  <a:lnTo>
                    <a:pt x="72589" y="788"/>
                  </a:lnTo>
                  <a:lnTo>
                    <a:pt x="63325" y="0"/>
                  </a:lnTo>
                  <a:lnTo>
                    <a:pt x="54187" y="1508"/>
                  </a:lnTo>
                  <a:lnTo>
                    <a:pt x="45418" y="5224"/>
                  </a:lnTo>
                  <a:lnTo>
                    <a:pt x="37225" y="10801"/>
                  </a:lnTo>
                  <a:lnTo>
                    <a:pt x="29869" y="17824"/>
                  </a:lnTo>
                  <a:lnTo>
                    <a:pt x="23403" y="25913"/>
                  </a:lnTo>
                  <a:lnTo>
                    <a:pt x="17719" y="34765"/>
                  </a:lnTo>
                  <a:lnTo>
                    <a:pt x="12659" y="44151"/>
                  </a:lnTo>
                  <a:lnTo>
                    <a:pt x="8075" y="53906"/>
                  </a:lnTo>
                  <a:lnTo>
                    <a:pt x="4164" y="63912"/>
                  </a:lnTo>
                  <a:lnTo>
                    <a:pt x="1441" y="74090"/>
                  </a:lnTo>
                  <a:lnTo>
                    <a:pt x="92" y="84383"/>
                  </a:lnTo>
                  <a:lnTo>
                    <a:pt x="0" y="94754"/>
                  </a:lnTo>
                  <a:lnTo>
                    <a:pt x="927" y="105177"/>
                  </a:lnTo>
                  <a:lnTo>
                    <a:pt x="2627" y="115635"/>
                  </a:lnTo>
                  <a:lnTo>
                    <a:pt x="5057" y="126116"/>
                  </a:lnTo>
                  <a:lnTo>
                    <a:pt x="8357" y="136613"/>
                  </a:lnTo>
                  <a:lnTo>
                    <a:pt x="12542" y="147112"/>
                  </a:lnTo>
                  <a:lnTo>
                    <a:pt x="17657" y="157281"/>
                  </a:lnTo>
                  <a:lnTo>
                    <a:pt x="23847" y="166503"/>
                  </a:lnTo>
                  <a:lnTo>
                    <a:pt x="31088" y="174510"/>
                  </a:lnTo>
                  <a:lnTo>
                    <a:pt x="39221" y="181037"/>
                  </a:lnTo>
                  <a:lnTo>
                    <a:pt x="48052" y="185674"/>
                  </a:lnTo>
                  <a:lnTo>
                    <a:pt x="57394" y="188377"/>
                  </a:lnTo>
                  <a:lnTo>
                    <a:pt x="66936" y="189243"/>
                  </a:lnTo>
                  <a:lnTo>
                    <a:pt x="76262" y="188321"/>
                  </a:lnTo>
                  <a:lnTo>
                    <a:pt x="85156" y="185820"/>
                  </a:lnTo>
                  <a:lnTo>
                    <a:pt x="93489" y="182166"/>
                  </a:lnTo>
                  <a:lnTo>
                    <a:pt x="102041" y="177444"/>
                  </a:lnTo>
                  <a:lnTo>
                    <a:pt x="112676" y="170129"/>
                  </a:lnTo>
                  <a:lnTo>
                    <a:pt x="128586" y="15760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2215195" y="5704537"/>
              <a:ext cx="147401" cy="290240"/>
            </a:xfrm>
            <a:custGeom>
              <a:avLst/>
              <a:gdLst/>
              <a:ahLst/>
              <a:cxnLst/>
              <a:rect l="0" t="0" r="0" b="0"/>
              <a:pathLst>
                <a:path w="147401" h="290240">
                  <a:moveTo>
                    <a:pt x="0" y="105285"/>
                  </a:moveTo>
                  <a:lnTo>
                    <a:pt x="0" y="117087"/>
                  </a:lnTo>
                  <a:lnTo>
                    <a:pt x="0" y="128856"/>
                  </a:lnTo>
                  <a:lnTo>
                    <a:pt x="5" y="141747"/>
                  </a:lnTo>
                  <a:lnTo>
                    <a:pt x="178" y="155595"/>
                  </a:lnTo>
                  <a:lnTo>
                    <a:pt x="826" y="169923"/>
                  </a:lnTo>
                  <a:lnTo>
                    <a:pt x="2080" y="184397"/>
                  </a:lnTo>
                  <a:lnTo>
                    <a:pt x="3905" y="199020"/>
                  </a:lnTo>
                  <a:lnTo>
                    <a:pt x="6202" y="214044"/>
                  </a:lnTo>
                  <a:lnTo>
                    <a:pt x="8859" y="229583"/>
                  </a:lnTo>
                  <a:lnTo>
                    <a:pt x="11777" y="245287"/>
                  </a:lnTo>
                  <a:lnTo>
                    <a:pt x="14882" y="260457"/>
                  </a:lnTo>
                  <a:lnTo>
                    <a:pt x="18120" y="274670"/>
                  </a:lnTo>
                  <a:lnTo>
                    <a:pt x="21621" y="285602"/>
                  </a:lnTo>
                  <a:lnTo>
                    <a:pt x="24848" y="290239"/>
                  </a:lnTo>
                  <a:lnTo>
                    <a:pt x="26652" y="289355"/>
                  </a:lnTo>
                  <a:lnTo>
                    <a:pt x="26956" y="284764"/>
                  </a:lnTo>
                  <a:lnTo>
                    <a:pt x="26086" y="277555"/>
                  </a:lnTo>
                  <a:lnTo>
                    <a:pt x="24376" y="268014"/>
                  </a:lnTo>
                  <a:lnTo>
                    <a:pt x="22088" y="256423"/>
                  </a:lnTo>
                  <a:lnTo>
                    <a:pt x="19572" y="243335"/>
                  </a:lnTo>
                  <a:lnTo>
                    <a:pt x="17262" y="229455"/>
                  </a:lnTo>
                  <a:lnTo>
                    <a:pt x="15371" y="215256"/>
                  </a:lnTo>
                  <a:lnTo>
                    <a:pt x="13761" y="201141"/>
                  </a:lnTo>
                  <a:lnTo>
                    <a:pt x="12064" y="187513"/>
                  </a:lnTo>
                  <a:lnTo>
                    <a:pt x="10076" y="174535"/>
                  </a:lnTo>
                  <a:lnTo>
                    <a:pt x="8079" y="162176"/>
                  </a:lnTo>
                  <a:lnTo>
                    <a:pt x="6722" y="150328"/>
                  </a:lnTo>
                  <a:lnTo>
                    <a:pt x="6331" y="138871"/>
                  </a:lnTo>
                  <a:lnTo>
                    <a:pt x="6899" y="127699"/>
                  </a:lnTo>
                  <a:lnTo>
                    <a:pt x="8277" y="116729"/>
                  </a:lnTo>
                  <a:lnTo>
                    <a:pt x="10285" y="105901"/>
                  </a:lnTo>
                  <a:lnTo>
                    <a:pt x="12920" y="95170"/>
                  </a:lnTo>
                  <a:lnTo>
                    <a:pt x="16361" y="84505"/>
                  </a:lnTo>
                  <a:lnTo>
                    <a:pt x="20645" y="73890"/>
                  </a:lnTo>
                  <a:lnTo>
                    <a:pt x="25994" y="63472"/>
                  </a:lnTo>
                  <a:lnTo>
                    <a:pt x="32873" y="53551"/>
                  </a:lnTo>
                  <a:lnTo>
                    <a:pt x="41391" y="44253"/>
                  </a:lnTo>
                  <a:lnTo>
                    <a:pt x="51196" y="35704"/>
                  </a:lnTo>
                  <a:lnTo>
                    <a:pt x="61687" y="28108"/>
                  </a:lnTo>
                  <a:lnTo>
                    <a:pt x="72445" y="21485"/>
                  </a:lnTo>
                  <a:lnTo>
                    <a:pt x="83383" y="15851"/>
                  </a:lnTo>
                  <a:lnTo>
                    <a:pt x="96050" y="10754"/>
                  </a:lnTo>
                  <a:lnTo>
                    <a:pt x="114907" y="5745"/>
                  </a:lnTo>
                  <a:lnTo>
                    <a:pt x="14740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0" name="Freeform 89"/>
          <p:cNvSpPr/>
          <p:nvPr/>
        </p:nvSpPr>
        <p:spPr>
          <a:xfrm>
            <a:off x="2138333" y="2879443"/>
            <a:ext cx="204850" cy="70577"/>
          </a:xfrm>
          <a:custGeom>
            <a:avLst/>
            <a:gdLst/>
            <a:ahLst/>
            <a:cxnLst/>
            <a:rect l="0" t="0" r="0" b="0"/>
            <a:pathLst>
              <a:path w="204850" h="70577">
                <a:moveTo>
                  <a:pt x="204849" y="70576"/>
                </a:moveTo>
                <a:lnTo>
                  <a:pt x="193181" y="70509"/>
                </a:lnTo>
                <a:lnTo>
                  <a:pt x="182693" y="69869"/>
                </a:lnTo>
                <a:lnTo>
                  <a:pt x="172386" y="68577"/>
                </a:lnTo>
                <a:lnTo>
                  <a:pt x="161912" y="66890"/>
                </a:lnTo>
                <a:lnTo>
                  <a:pt x="150920" y="65222"/>
                </a:lnTo>
                <a:lnTo>
                  <a:pt x="139273" y="63808"/>
                </a:lnTo>
                <a:lnTo>
                  <a:pt x="126846" y="62710"/>
                </a:lnTo>
                <a:lnTo>
                  <a:pt x="113443" y="61900"/>
                </a:lnTo>
                <a:lnTo>
                  <a:pt x="99063" y="61325"/>
                </a:lnTo>
                <a:lnTo>
                  <a:pt x="84170" y="61093"/>
                </a:lnTo>
                <a:lnTo>
                  <a:pt x="69560" y="61461"/>
                </a:lnTo>
                <a:lnTo>
                  <a:pt x="55659" y="62518"/>
                </a:lnTo>
                <a:lnTo>
                  <a:pt x="42377" y="64041"/>
                </a:lnTo>
                <a:lnTo>
                  <a:pt x="29312" y="65601"/>
                </a:lnTo>
                <a:lnTo>
                  <a:pt x="16276" y="66947"/>
                </a:lnTo>
                <a:lnTo>
                  <a:pt x="6279" y="68070"/>
                </a:lnTo>
                <a:lnTo>
                  <a:pt x="3506" y="68817"/>
                </a:lnTo>
                <a:lnTo>
                  <a:pt x="7254" y="68788"/>
                </a:lnTo>
                <a:lnTo>
                  <a:pt x="15646" y="67917"/>
                </a:lnTo>
                <a:lnTo>
                  <a:pt x="26983" y="66491"/>
                </a:lnTo>
                <a:lnTo>
                  <a:pt x="39897" y="64978"/>
                </a:lnTo>
                <a:lnTo>
                  <a:pt x="53556" y="63652"/>
                </a:lnTo>
                <a:lnTo>
                  <a:pt x="67532" y="62438"/>
                </a:lnTo>
                <a:lnTo>
                  <a:pt x="81625" y="61013"/>
                </a:lnTo>
                <a:lnTo>
                  <a:pt x="95748" y="59203"/>
                </a:lnTo>
                <a:lnTo>
                  <a:pt x="109865" y="56985"/>
                </a:lnTo>
                <a:lnTo>
                  <a:pt x="123968" y="54417"/>
                </a:lnTo>
                <a:lnTo>
                  <a:pt x="137952" y="51568"/>
                </a:lnTo>
                <a:lnTo>
                  <a:pt x="148211" y="48268"/>
                </a:lnTo>
                <a:lnTo>
                  <a:pt x="150283" y="44923"/>
                </a:lnTo>
                <a:lnTo>
                  <a:pt x="145615" y="42545"/>
                </a:lnTo>
                <a:lnTo>
                  <a:pt x="136588" y="41095"/>
                </a:lnTo>
                <a:lnTo>
                  <a:pt x="125111" y="40246"/>
                </a:lnTo>
                <a:lnTo>
                  <a:pt x="112353" y="39756"/>
                </a:lnTo>
                <a:lnTo>
                  <a:pt x="98949" y="39637"/>
                </a:lnTo>
                <a:lnTo>
                  <a:pt x="85224" y="40110"/>
                </a:lnTo>
                <a:lnTo>
                  <a:pt x="71340" y="41256"/>
                </a:lnTo>
                <a:lnTo>
                  <a:pt x="57378" y="43015"/>
                </a:lnTo>
                <a:lnTo>
                  <a:pt x="43377" y="45269"/>
                </a:lnTo>
                <a:lnTo>
                  <a:pt x="29385" y="47885"/>
                </a:lnTo>
                <a:lnTo>
                  <a:pt x="16395" y="50252"/>
                </a:lnTo>
                <a:lnTo>
                  <a:pt x="6379" y="50836"/>
                </a:lnTo>
                <a:lnTo>
                  <a:pt x="750" y="49090"/>
                </a:lnTo>
                <a:lnTo>
                  <a:pt x="0" y="46188"/>
                </a:lnTo>
                <a:lnTo>
                  <a:pt x="3441" y="42834"/>
                </a:lnTo>
                <a:lnTo>
                  <a:pt x="10239" y="39316"/>
                </a:lnTo>
                <a:lnTo>
                  <a:pt x="19821" y="35748"/>
                </a:lnTo>
                <a:lnTo>
                  <a:pt x="31629" y="32174"/>
                </a:lnTo>
                <a:lnTo>
                  <a:pt x="45132" y="28608"/>
                </a:lnTo>
                <a:lnTo>
                  <a:pt x="59873" y="25056"/>
                </a:lnTo>
                <a:lnTo>
                  <a:pt x="75487" y="21515"/>
                </a:lnTo>
                <a:lnTo>
                  <a:pt x="91379" y="17983"/>
                </a:lnTo>
                <a:lnTo>
                  <a:pt x="106743" y="14457"/>
                </a:lnTo>
                <a:lnTo>
                  <a:pt x="121192" y="10942"/>
                </a:lnTo>
                <a:lnTo>
                  <a:pt x="134860" y="7598"/>
                </a:lnTo>
                <a:lnTo>
                  <a:pt x="148193" y="4732"/>
                </a:lnTo>
                <a:lnTo>
                  <a:pt x="161401" y="2473"/>
                </a:lnTo>
                <a:lnTo>
                  <a:pt x="171110" y="823"/>
                </a:lnTo>
                <a:lnTo>
                  <a:pt x="173198" y="0"/>
                </a:lnTo>
                <a:lnTo>
                  <a:pt x="169353" y="286"/>
                </a:lnTo>
                <a:lnTo>
                  <a:pt x="161726" y="1374"/>
                </a:lnTo>
                <a:lnTo>
                  <a:pt x="151751" y="2701"/>
                </a:lnTo>
                <a:lnTo>
                  <a:pt x="140312" y="3925"/>
                </a:lnTo>
                <a:lnTo>
                  <a:pt x="127953" y="5086"/>
                </a:lnTo>
                <a:lnTo>
                  <a:pt x="115007" y="6480"/>
                </a:lnTo>
                <a:lnTo>
                  <a:pt x="101679" y="8275"/>
                </a:lnTo>
                <a:lnTo>
                  <a:pt x="87938" y="10482"/>
                </a:lnTo>
                <a:lnTo>
                  <a:pt x="73562" y="13044"/>
                </a:lnTo>
                <a:lnTo>
                  <a:pt x="58560" y="15888"/>
                </a:lnTo>
                <a:lnTo>
                  <a:pt x="45989" y="19095"/>
                </a:lnTo>
                <a:lnTo>
                  <a:pt x="40342" y="22270"/>
                </a:lnTo>
                <a:lnTo>
                  <a:pt x="41444" y="24575"/>
                </a:lnTo>
                <a:lnTo>
                  <a:pt x="47307" y="26043"/>
                </a:lnTo>
                <a:lnTo>
                  <a:pt x="56368" y="26947"/>
                </a:lnTo>
                <a:lnTo>
                  <a:pt x="67790" y="27503"/>
                </a:lnTo>
                <a:lnTo>
                  <a:pt x="80974" y="27848"/>
                </a:lnTo>
                <a:lnTo>
                  <a:pt x="94882" y="28066"/>
                </a:lnTo>
                <a:lnTo>
                  <a:pt x="109484" y="28228"/>
                </a:lnTo>
                <a:lnTo>
                  <a:pt x="127171" y="28352"/>
                </a:lnTo>
                <a:lnTo>
                  <a:pt x="152207" y="28462"/>
                </a:lnTo>
              </a:path>
            </a:pathLst>
          </a:custGeom>
          <a:ln w="762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1" name="Freeform 90"/>
          <p:cNvSpPr/>
          <p:nvPr/>
        </p:nvSpPr>
        <p:spPr>
          <a:xfrm>
            <a:off x="784979" y="2756334"/>
            <a:ext cx="263199" cy="56815"/>
          </a:xfrm>
          <a:custGeom>
            <a:avLst/>
            <a:gdLst/>
            <a:ahLst/>
            <a:cxnLst/>
            <a:rect l="0" t="0" r="0" b="0"/>
            <a:pathLst>
              <a:path w="263199" h="56815">
                <a:moveTo>
                  <a:pt x="263198" y="46286"/>
                </a:moveTo>
                <a:lnTo>
                  <a:pt x="254330" y="43486"/>
                </a:lnTo>
                <a:lnTo>
                  <a:pt x="245343" y="41984"/>
                </a:lnTo>
                <a:lnTo>
                  <a:pt x="235343" y="41673"/>
                </a:lnTo>
                <a:lnTo>
                  <a:pt x="224190" y="42180"/>
                </a:lnTo>
                <a:lnTo>
                  <a:pt x="211730" y="43000"/>
                </a:lnTo>
                <a:lnTo>
                  <a:pt x="198023" y="43819"/>
                </a:lnTo>
                <a:lnTo>
                  <a:pt x="183432" y="44676"/>
                </a:lnTo>
                <a:lnTo>
                  <a:pt x="168503" y="45851"/>
                </a:lnTo>
                <a:lnTo>
                  <a:pt x="153579" y="47486"/>
                </a:lnTo>
                <a:lnTo>
                  <a:pt x="138798" y="49413"/>
                </a:lnTo>
                <a:lnTo>
                  <a:pt x="124188" y="51253"/>
                </a:lnTo>
                <a:lnTo>
                  <a:pt x="109730" y="52788"/>
                </a:lnTo>
                <a:lnTo>
                  <a:pt x="95394" y="53971"/>
                </a:lnTo>
                <a:lnTo>
                  <a:pt x="81148" y="54840"/>
                </a:lnTo>
                <a:lnTo>
                  <a:pt x="66994" y="55449"/>
                </a:lnTo>
                <a:lnTo>
                  <a:pt x="53898" y="55518"/>
                </a:lnTo>
                <a:lnTo>
                  <a:pt x="43809" y="53833"/>
                </a:lnTo>
                <a:lnTo>
                  <a:pt x="38129" y="50087"/>
                </a:lnTo>
                <a:lnTo>
                  <a:pt x="37346" y="45733"/>
                </a:lnTo>
                <a:lnTo>
                  <a:pt x="40767" y="41416"/>
                </a:lnTo>
                <a:lnTo>
                  <a:pt x="47553" y="37443"/>
                </a:lnTo>
                <a:lnTo>
                  <a:pt x="57127" y="34116"/>
                </a:lnTo>
                <a:lnTo>
                  <a:pt x="68925" y="31525"/>
                </a:lnTo>
                <a:lnTo>
                  <a:pt x="82252" y="29440"/>
                </a:lnTo>
                <a:lnTo>
                  <a:pt x="96343" y="27421"/>
                </a:lnTo>
                <a:lnTo>
                  <a:pt x="110716" y="25212"/>
                </a:lnTo>
                <a:lnTo>
                  <a:pt x="125300" y="22896"/>
                </a:lnTo>
                <a:lnTo>
                  <a:pt x="140312" y="20794"/>
                </a:lnTo>
                <a:lnTo>
                  <a:pt x="155855" y="19078"/>
                </a:lnTo>
                <a:lnTo>
                  <a:pt x="171735" y="17605"/>
                </a:lnTo>
                <a:lnTo>
                  <a:pt x="187557" y="16009"/>
                </a:lnTo>
                <a:lnTo>
                  <a:pt x="203008" y="14080"/>
                </a:lnTo>
                <a:lnTo>
                  <a:pt x="215050" y="11677"/>
                </a:lnTo>
                <a:lnTo>
                  <a:pt x="219673" y="9179"/>
                </a:lnTo>
                <a:lnTo>
                  <a:pt x="217702" y="7334"/>
                </a:lnTo>
                <a:lnTo>
                  <a:pt x="211255" y="6154"/>
                </a:lnTo>
                <a:lnTo>
                  <a:pt x="202157" y="5593"/>
                </a:lnTo>
                <a:lnTo>
                  <a:pt x="191788" y="5787"/>
                </a:lnTo>
                <a:lnTo>
                  <a:pt x="180930" y="6753"/>
                </a:lnTo>
                <a:lnTo>
                  <a:pt x="169793" y="8227"/>
                </a:lnTo>
                <a:lnTo>
                  <a:pt x="158215" y="9761"/>
                </a:lnTo>
                <a:lnTo>
                  <a:pt x="146106" y="11095"/>
                </a:lnTo>
                <a:lnTo>
                  <a:pt x="133337" y="12312"/>
                </a:lnTo>
                <a:lnTo>
                  <a:pt x="119689" y="13737"/>
                </a:lnTo>
                <a:lnTo>
                  <a:pt x="105133" y="15543"/>
                </a:lnTo>
                <a:lnTo>
                  <a:pt x="89948" y="17588"/>
                </a:lnTo>
                <a:lnTo>
                  <a:pt x="74609" y="19507"/>
                </a:lnTo>
                <a:lnTo>
                  <a:pt x="59499" y="21065"/>
                </a:lnTo>
                <a:lnTo>
                  <a:pt x="48086" y="21188"/>
                </a:lnTo>
                <a:lnTo>
                  <a:pt x="44534" y="19223"/>
                </a:lnTo>
                <a:lnTo>
                  <a:pt x="47399" y="16466"/>
                </a:lnTo>
                <a:lnTo>
                  <a:pt x="54445" y="13622"/>
                </a:lnTo>
                <a:lnTo>
                  <a:pt x="64087" y="11124"/>
                </a:lnTo>
                <a:lnTo>
                  <a:pt x="75334" y="9132"/>
                </a:lnTo>
                <a:lnTo>
                  <a:pt x="87583" y="7467"/>
                </a:lnTo>
                <a:lnTo>
                  <a:pt x="100463" y="5743"/>
                </a:lnTo>
                <a:lnTo>
                  <a:pt x="113747" y="3740"/>
                </a:lnTo>
                <a:lnTo>
                  <a:pt x="127291" y="1734"/>
                </a:lnTo>
                <a:lnTo>
                  <a:pt x="141004" y="373"/>
                </a:lnTo>
                <a:lnTo>
                  <a:pt x="154762" y="0"/>
                </a:lnTo>
                <a:lnTo>
                  <a:pt x="166213" y="1361"/>
                </a:lnTo>
                <a:lnTo>
                  <a:pt x="171700" y="4385"/>
                </a:lnTo>
                <a:lnTo>
                  <a:pt x="171035" y="7315"/>
                </a:lnTo>
                <a:lnTo>
                  <a:pt x="165797" y="9581"/>
                </a:lnTo>
                <a:lnTo>
                  <a:pt x="157664" y="11376"/>
                </a:lnTo>
                <a:lnTo>
                  <a:pt x="148014" y="13151"/>
                </a:lnTo>
                <a:lnTo>
                  <a:pt x="137670" y="15177"/>
                </a:lnTo>
                <a:lnTo>
                  <a:pt x="126723" y="17528"/>
                </a:lnTo>
                <a:lnTo>
                  <a:pt x="114747" y="20179"/>
                </a:lnTo>
                <a:lnTo>
                  <a:pt x="101566" y="23074"/>
                </a:lnTo>
                <a:lnTo>
                  <a:pt x="87434" y="26152"/>
                </a:lnTo>
                <a:lnTo>
                  <a:pt x="72865" y="29364"/>
                </a:lnTo>
                <a:lnTo>
                  <a:pt x="58208" y="32665"/>
                </a:lnTo>
                <a:lnTo>
                  <a:pt x="43618" y="35864"/>
                </a:lnTo>
                <a:lnTo>
                  <a:pt x="29143" y="38632"/>
                </a:lnTo>
                <a:lnTo>
                  <a:pt x="14865" y="40828"/>
                </a:lnTo>
                <a:lnTo>
                  <a:pt x="3812" y="42571"/>
                </a:lnTo>
                <a:lnTo>
                  <a:pt x="0" y="43781"/>
                </a:lnTo>
                <a:lnTo>
                  <a:pt x="2517" y="44051"/>
                </a:lnTo>
                <a:lnTo>
                  <a:pt x="9307" y="43364"/>
                </a:lnTo>
                <a:lnTo>
                  <a:pt x="18950" y="42216"/>
                </a:lnTo>
                <a:lnTo>
                  <a:pt x="30737" y="41413"/>
                </a:lnTo>
                <a:lnTo>
                  <a:pt x="44150" y="41383"/>
                </a:lnTo>
                <a:lnTo>
                  <a:pt x="58204" y="42225"/>
                </a:lnTo>
                <a:lnTo>
                  <a:pt x="72916" y="44080"/>
                </a:lnTo>
                <a:lnTo>
                  <a:pt x="90687" y="48234"/>
                </a:lnTo>
                <a:lnTo>
                  <a:pt x="115799" y="56814"/>
                </a:lnTo>
              </a:path>
            </a:pathLst>
          </a:custGeom>
          <a:ln w="762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2" name="Picture 91" descr="clipboard(4)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67200" y="368300"/>
            <a:ext cx="5601969" cy="5601970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grpSp>
        <p:nvGrpSpPr>
          <p:cNvPr id="96" name="Group 95"/>
          <p:cNvGrpSpPr/>
          <p:nvPr/>
        </p:nvGrpSpPr>
        <p:grpSpPr>
          <a:xfrm>
            <a:off x="7457334" y="1076914"/>
            <a:ext cx="663297" cy="391878"/>
            <a:chOff x="7457334" y="1076914"/>
            <a:chExt cx="663297" cy="391878"/>
          </a:xfrm>
        </p:grpSpPr>
        <p:sp>
          <p:nvSpPr>
            <p:cNvPr id="93" name="Freeform 92"/>
            <p:cNvSpPr/>
            <p:nvPr/>
          </p:nvSpPr>
          <p:spPr>
            <a:xfrm>
              <a:off x="7457334" y="1076914"/>
              <a:ext cx="252686" cy="381349"/>
            </a:xfrm>
            <a:custGeom>
              <a:avLst/>
              <a:gdLst/>
              <a:ahLst/>
              <a:cxnLst/>
              <a:rect l="0" t="0" r="0" b="0"/>
              <a:pathLst>
                <a:path w="252686" h="381349">
                  <a:moveTo>
                    <a:pt x="0" y="339234"/>
                  </a:moveTo>
                  <a:lnTo>
                    <a:pt x="11453" y="285090"/>
                  </a:lnTo>
                  <a:lnTo>
                    <a:pt x="24749" y="224554"/>
                  </a:lnTo>
                  <a:lnTo>
                    <a:pt x="35150" y="173584"/>
                  </a:lnTo>
                  <a:lnTo>
                    <a:pt x="40051" y="121437"/>
                  </a:lnTo>
                  <a:lnTo>
                    <a:pt x="50113" y="59820"/>
                  </a:lnTo>
                  <a:lnTo>
                    <a:pt x="56587" y="30996"/>
                  </a:lnTo>
                  <a:lnTo>
                    <a:pt x="62292" y="23778"/>
                  </a:lnTo>
                  <a:lnTo>
                    <a:pt x="69604" y="21305"/>
                  </a:lnTo>
                  <a:lnTo>
                    <a:pt x="77988" y="21997"/>
                  </a:lnTo>
                  <a:lnTo>
                    <a:pt x="84748" y="27137"/>
                  </a:lnTo>
                  <a:lnTo>
                    <a:pt x="95377" y="45326"/>
                  </a:lnTo>
                  <a:lnTo>
                    <a:pt x="112904" y="101197"/>
                  </a:lnTo>
                  <a:lnTo>
                    <a:pt x="124659" y="125815"/>
                  </a:lnTo>
                  <a:lnTo>
                    <a:pt x="132239" y="130275"/>
                  </a:lnTo>
                  <a:lnTo>
                    <a:pt x="140802" y="129738"/>
                  </a:lnTo>
                  <a:lnTo>
                    <a:pt x="150021" y="125870"/>
                  </a:lnTo>
                  <a:lnTo>
                    <a:pt x="166502" y="109095"/>
                  </a:lnTo>
                  <a:lnTo>
                    <a:pt x="194889" y="55161"/>
                  </a:lnTo>
                  <a:lnTo>
                    <a:pt x="213863" y="2348"/>
                  </a:lnTo>
                  <a:lnTo>
                    <a:pt x="217445" y="0"/>
                  </a:lnTo>
                  <a:lnTo>
                    <a:pt x="221003" y="3114"/>
                  </a:lnTo>
                  <a:lnTo>
                    <a:pt x="224544" y="9869"/>
                  </a:lnTo>
                  <a:lnTo>
                    <a:pt x="230228" y="62738"/>
                  </a:lnTo>
                  <a:lnTo>
                    <a:pt x="231212" y="112380"/>
                  </a:lnTo>
                  <a:lnTo>
                    <a:pt x="231505" y="165303"/>
                  </a:lnTo>
                  <a:lnTo>
                    <a:pt x="232760" y="223748"/>
                  </a:lnTo>
                  <a:lnTo>
                    <a:pt x="238852" y="277460"/>
                  </a:lnTo>
                  <a:lnTo>
                    <a:pt x="244623" y="335004"/>
                  </a:lnTo>
                  <a:lnTo>
                    <a:pt x="252685" y="38134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7941646" y="1121350"/>
              <a:ext cx="21058" cy="347442"/>
            </a:xfrm>
            <a:custGeom>
              <a:avLst/>
              <a:gdLst/>
              <a:ahLst/>
              <a:cxnLst/>
              <a:rect l="0" t="0" r="0" b="0"/>
              <a:pathLst>
                <a:path w="21058" h="347442">
                  <a:moveTo>
                    <a:pt x="21057" y="0"/>
                  </a:moveTo>
                  <a:lnTo>
                    <a:pt x="9604" y="48931"/>
                  </a:lnTo>
                  <a:lnTo>
                    <a:pt x="2845" y="99896"/>
                  </a:lnTo>
                  <a:lnTo>
                    <a:pt x="843" y="159451"/>
                  </a:lnTo>
                  <a:lnTo>
                    <a:pt x="250" y="218430"/>
                  </a:lnTo>
                  <a:lnTo>
                    <a:pt x="74" y="269831"/>
                  </a:lnTo>
                  <a:lnTo>
                    <a:pt x="22" y="311577"/>
                  </a:lnTo>
                  <a:lnTo>
                    <a:pt x="0" y="3474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7773189" y="1089765"/>
              <a:ext cx="347442" cy="21058"/>
            </a:xfrm>
            <a:custGeom>
              <a:avLst/>
              <a:gdLst/>
              <a:ahLst/>
              <a:cxnLst/>
              <a:rect l="0" t="0" r="0" b="0"/>
              <a:pathLst>
                <a:path w="347442" h="21058">
                  <a:moveTo>
                    <a:pt x="347441" y="0"/>
                  </a:moveTo>
                  <a:lnTo>
                    <a:pt x="293296" y="8333"/>
                  </a:lnTo>
                  <a:lnTo>
                    <a:pt x="232761" y="10095"/>
                  </a:lnTo>
                  <a:lnTo>
                    <a:pt x="171713" y="17678"/>
                  </a:lnTo>
                  <a:lnTo>
                    <a:pt x="120549" y="20056"/>
                  </a:lnTo>
                  <a:lnTo>
                    <a:pt x="63794" y="20760"/>
                  </a:lnTo>
                  <a:lnTo>
                    <a:pt x="13988" y="2099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0" name="Group 99"/>
          <p:cNvGrpSpPr/>
          <p:nvPr/>
        </p:nvGrpSpPr>
        <p:grpSpPr>
          <a:xfrm>
            <a:off x="7809769" y="2041344"/>
            <a:ext cx="599474" cy="526426"/>
            <a:chOff x="7809769" y="2041344"/>
            <a:chExt cx="599474" cy="526426"/>
          </a:xfrm>
        </p:grpSpPr>
        <p:sp>
          <p:nvSpPr>
            <p:cNvPr id="97" name="Freeform 96"/>
            <p:cNvSpPr/>
            <p:nvPr/>
          </p:nvSpPr>
          <p:spPr>
            <a:xfrm>
              <a:off x="7809769" y="2062401"/>
              <a:ext cx="325733" cy="379650"/>
            </a:xfrm>
            <a:custGeom>
              <a:avLst/>
              <a:gdLst/>
              <a:ahLst/>
              <a:cxnLst/>
              <a:rect l="0" t="0" r="0" b="0"/>
              <a:pathLst>
                <a:path w="325733" h="379650">
                  <a:moveTo>
                    <a:pt x="9877" y="0"/>
                  </a:moveTo>
                  <a:lnTo>
                    <a:pt x="2642" y="28726"/>
                  </a:lnTo>
                  <a:lnTo>
                    <a:pt x="0" y="92112"/>
                  </a:lnTo>
                  <a:lnTo>
                    <a:pt x="2661" y="139206"/>
                  </a:lnTo>
                  <a:lnTo>
                    <a:pt x="8452" y="201932"/>
                  </a:lnTo>
                  <a:lnTo>
                    <a:pt x="18002" y="258213"/>
                  </a:lnTo>
                  <a:lnTo>
                    <a:pt x="34272" y="304339"/>
                  </a:lnTo>
                  <a:lnTo>
                    <a:pt x="40178" y="315196"/>
                  </a:lnTo>
                  <a:lnTo>
                    <a:pt x="47625" y="321265"/>
                  </a:lnTo>
                  <a:lnTo>
                    <a:pt x="56100" y="324141"/>
                  </a:lnTo>
                  <a:lnTo>
                    <a:pt x="65259" y="324888"/>
                  </a:lnTo>
                  <a:lnTo>
                    <a:pt x="73704" y="320707"/>
                  </a:lnTo>
                  <a:lnTo>
                    <a:pt x="89328" y="303583"/>
                  </a:lnTo>
                  <a:lnTo>
                    <a:pt x="117944" y="242002"/>
                  </a:lnTo>
                  <a:lnTo>
                    <a:pt x="139665" y="178971"/>
                  </a:lnTo>
                  <a:lnTo>
                    <a:pt x="143196" y="175466"/>
                  </a:lnTo>
                  <a:lnTo>
                    <a:pt x="146720" y="176638"/>
                  </a:lnTo>
                  <a:lnTo>
                    <a:pt x="150239" y="180930"/>
                  </a:lnTo>
                  <a:lnTo>
                    <a:pt x="155192" y="209326"/>
                  </a:lnTo>
                  <a:lnTo>
                    <a:pt x="158035" y="260844"/>
                  </a:lnTo>
                  <a:lnTo>
                    <a:pt x="168648" y="312960"/>
                  </a:lnTo>
                  <a:lnTo>
                    <a:pt x="181702" y="346582"/>
                  </a:lnTo>
                  <a:lnTo>
                    <a:pt x="187599" y="357397"/>
                  </a:lnTo>
                  <a:lnTo>
                    <a:pt x="203508" y="372532"/>
                  </a:lnTo>
                  <a:lnTo>
                    <a:pt x="212664" y="378206"/>
                  </a:lnTo>
                  <a:lnTo>
                    <a:pt x="221108" y="379649"/>
                  </a:lnTo>
                  <a:lnTo>
                    <a:pt x="229076" y="378271"/>
                  </a:lnTo>
                  <a:lnTo>
                    <a:pt x="236728" y="375013"/>
                  </a:lnTo>
                  <a:lnTo>
                    <a:pt x="258677" y="353660"/>
                  </a:lnTo>
                  <a:lnTo>
                    <a:pt x="294098" y="301639"/>
                  </a:lnTo>
                  <a:lnTo>
                    <a:pt x="312070" y="259000"/>
                  </a:lnTo>
                  <a:lnTo>
                    <a:pt x="321685" y="209322"/>
                  </a:lnTo>
                  <a:lnTo>
                    <a:pt x="324533" y="160677"/>
                  </a:lnTo>
                  <a:lnTo>
                    <a:pt x="325495" y="102318"/>
                  </a:lnTo>
                  <a:lnTo>
                    <a:pt x="325732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8219730" y="2093986"/>
              <a:ext cx="84228" cy="157929"/>
            </a:xfrm>
            <a:custGeom>
              <a:avLst/>
              <a:gdLst/>
              <a:ahLst/>
              <a:cxnLst/>
              <a:rect l="0" t="0" r="0" b="0"/>
              <a:pathLst>
                <a:path w="84228" h="157929">
                  <a:moveTo>
                    <a:pt x="0" y="0"/>
                  </a:moveTo>
                  <a:lnTo>
                    <a:pt x="19128" y="62258"/>
                  </a:lnTo>
                  <a:lnTo>
                    <a:pt x="49363" y="116812"/>
                  </a:lnTo>
                  <a:lnTo>
                    <a:pt x="66618" y="144185"/>
                  </a:lnTo>
                  <a:lnTo>
                    <a:pt x="84227" y="1579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8209201" y="2041344"/>
              <a:ext cx="200042" cy="526426"/>
            </a:xfrm>
            <a:custGeom>
              <a:avLst/>
              <a:gdLst/>
              <a:ahLst/>
              <a:cxnLst/>
              <a:rect l="0" t="0" r="0" b="0"/>
              <a:pathLst>
                <a:path w="200042" h="526426">
                  <a:moveTo>
                    <a:pt x="200041" y="0"/>
                  </a:moveTo>
                  <a:lnTo>
                    <a:pt x="164125" y="62280"/>
                  </a:lnTo>
                  <a:lnTo>
                    <a:pt x="135332" y="124607"/>
                  </a:lnTo>
                  <a:lnTo>
                    <a:pt x="116073" y="178756"/>
                  </a:lnTo>
                  <a:lnTo>
                    <a:pt x="94778" y="242135"/>
                  </a:lnTo>
                  <a:lnTo>
                    <a:pt x="73701" y="305324"/>
                  </a:lnTo>
                  <a:lnTo>
                    <a:pt x="52642" y="368497"/>
                  </a:lnTo>
                  <a:lnTo>
                    <a:pt x="31585" y="431668"/>
                  </a:lnTo>
                  <a:lnTo>
                    <a:pt x="14038" y="490376"/>
                  </a:lnTo>
                  <a:lnTo>
                    <a:pt x="0" y="5264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3" name="Group 102"/>
          <p:cNvGrpSpPr/>
          <p:nvPr/>
        </p:nvGrpSpPr>
        <p:grpSpPr>
          <a:xfrm>
            <a:off x="5347553" y="2848024"/>
            <a:ext cx="498264" cy="515898"/>
            <a:chOff x="5347553" y="2848024"/>
            <a:chExt cx="498264" cy="515898"/>
          </a:xfrm>
        </p:grpSpPr>
        <p:sp>
          <p:nvSpPr>
            <p:cNvPr id="101" name="Freeform 100"/>
            <p:cNvSpPr/>
            <p:nvPr/>
          </p:nvSpPr>
          <p:spPr>
            <a:xfrm>
              <a:off x="5347553" y="2974366"/>
              <a:ext cx="282896" cy="389556"/>
            </a:xfrm>
            <a:custGeom>
              <a:avLst/>
              <a:gdLst/>
              <a:ahLst/>
              <a:cxnLst/>
              <a:rect l="0" t="0" r="0" b="0"/>
              <a:pathLst>
                <a:path w="282896" h="389556">
                  <a:moveTo>
                    <a:pt x="87652" y="389555"/>
                  </a:moveTo>
                  <a:lnTo>
                    <a:pt x="72998" y="336527"/>
                  </a:lnTo>
                  <a:lnTo>
                    <a:pt x="59454" y="285147"/>
                  </a:lnTo>
                  <a:lnTo>
                    <a:pt x="42394" y="223005"/>
                  </a:lnTo>
                  <a:lnTo>
                    <a:pt x="22430" y="165323"/>
                  </a:lnTo>
                  <a:lnTo>
                    <a:pt x="3616" y="106259"/>
                  </a:lnTo>
                  <a:lnTo>
                    <a:pt x="43" y="95406"/>
                  </a:lnTo>
                  <a:lnTo>
                    <a:pt x="0" y="91680"/>
                  </a:lnTo>
                  <a:lnTo>
                    <a:pt x="2311" y="92705"/>
                  </a:lnTo>
                  <a:lnTo>
                    <a:pt x="57234" y="145036"/>
                  </a:lnTo>
                  <a:lnTo>
                    <a:pt x="111876" y="203002"/>
                  </a:lnTo>
                  <a:lnTo>
                    <a:pt x="167570" y="255771"/>
                  </a:lnTo>
                  <a:lnTo>
                    <a:pt x="223955" y="297328"/>
                  </a:lnTo>
                  <a:lnTo>
                    <a:pt x="245327" y="311910"/>
                  </a:lnTo>
                  <a:lnTo>
                    <a:pt x="254770" y="314395"/>
                  </a:lnTo>
                  <a:lnTo>
                    <a:pt x="263405" y="313711"/>
                  </a:lnTo>
                  <a:lnTo>
                    <a:pt x="271501" y="310917"/>
                  </a:lnTo>
                  <a:lnTo>
                    <a:pt x="276898" y="303204"/>
                  </a:lnTo>
                  <a:lnTo>
                    <a:pt x="282895" y="279036"/>
                  </a:lnTo>
                  <a:lnTo>
                    <a:pt x="278340" y="224268"/>
                  </a:lnTo>
                  <a:lnTo>
                    <a:pt x="266176" y="168389"/>
                  </a:lnTo>
                  <a:lnTo>
                    <a:pt x="252507" y="112291"/>
                  </a:lnTo>
                  <a:lnTo>
                    <a:pt x="238542" y="56149"/>
                  </a:lnTo>
                  <a:lnTo>
                    <a:pt x="22452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5645775" y="2848024"/>
              <a:ext cx="200042" cy="365663"/>
            </a:xfrm>
            <a:custGeom>
              <a:avLst/>
              <a:gdLst/>
              <a:ahLst/>
              <a:cxnLst/>
              <a:rect l="0" t="0" r="0" b="0"/>
              <a:pathLst>
                <a:path w="200042" h="365663">
                  <a:moveTo>
                    <a:pt x="0" y="126342"/>
                  </a:moveTo>
                  <a:lnTo>
                    <a:pt x="14572" y="169034"/>
                  </a:lnTo>
                  <a:lnTo>
                    <a:pt x="44993" y="210684"/>
                  </a:lnTo>
                  <a:lnTo>
                    <a:pt x="95135" y="266347"/>
                  </a:lnTo>
                  <a:lnTo>
                    <a:pt x="139043" y="324240"/>
                  </a:lnTo>
                  <a:lnTo>
                    <a:pt x="175299" y="364244"/>
                  </a:lnTo>
                  <a:lnTo>
                    <a:pt x="181206" y="365662"/>
                  </a:lnTo>
                  <a:lnTo>
                    <a:pt x="186315" y="363097"/>
                  </a:lnTo>
                  <a:lnTo>
                    <a:pt x="190890" y="357878"/>
                  </a:lnTo>
                  <a:lnTo>
                    <a:pt x="197330" y="322587"/>
                  </a:lnTo>
                  <a:lnTo>
                    <a:pt x="199506" y="259430"/>
                  </a:lnTo>
                  <a:lnTo>
                    <a:pt x="199936" y="197561"/>
                  </a:lnTo>
                  <a:lnTo>
                    <a:pt x="200020" y="134951"/>
                  </a:lnTo>
                  <a:lnTo>
                    <a:pt x="200035" y="86129"/>
                  </a:lnTo>
                  <a:lnTo>
                    <a:pt x="200040" y="23079"/>
                  </a:lnTo>
                  <a:lnTo>
                    <a:pt x="20004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7" name="Group 106"/>
          <p:cNvGrpSpPr/>
          <p:nvPr/>
        </p:nvGrpSpPr>
        <p:grpSpPr>
          <a:xfrm>
            <a:off x="6521811" y="3124385"/>
            <a:ext cx="694882" cy="461807"/>
            <a:chOff x="6521811" y="3124385"/>
            <a:chExt cx="694882" cy="461807"/>
          </a:xfrm>
        </p:grpSpPr>
        <p:sp>
          <p:nvSpPr>
            <p:cNvPr id="104" name="Freeform 103"/>
            <p:cNvSpPr/>
            <p:nvPr/>
          </p:nvSpPr>
          <p:spPr>
            <a:xfrm>
              <a:off x="6521811" y="3193622"/>
              <a:ext cx="252047" cy="392570"/>
            </a:xfrm>
            <a:custGeom>
              <a:avLst/>
              <a:gdLst/>
              <a:ahLst/>
              <a:cxnLst/>
              <a:rect l="0" t="0" r="0" b="0"/>
              <a:pathLst>
                <a:path w="252047" h="392570">
                  <a:moveTo>
                    <a:pt x="0" y="94757"/>
                  </a:moveTo>
                  <a:lnTo>
                    <a:pt x="0" y="153373"/>
                  </a:lnTo>
                  <a:lnTo>
                    <a:pt x="8405" y="206377"/>
                  </a:lnTo>
                  <a:lnTo>
                    <a:pt x="24749" y="268250"/>
                  </a:lnTo>
                  <a:lnTo>
                    <a:pt x="39811" y="322006"/>
                  </a:lnTo>
                  <a:lnTo>
                    <a:pt x="58719" y="355502"/>
                  </a:lnTo>
                  <a:lnTo>
                    <a:pt x="86029" y="379595"/>
                  </a:lnTo>
                  <a:lnTo>
                    <a:pt x="106086" y="390197"/>
                  </a:lnTo>
                  <a:lnTo>
                    <a:pt x="129817" y="392569"/>
                  </a:lnTo>
                  <a:lnTo>
                    <a:pt x="142696" y="391564"/>
                  </a:lnTo>
                  <a:lnTo>
                    <a:pt x="166366" y="381089"/>
                  </a:lnTo>
                  <a:lnTo>
                    <a:pt x="204569" y="351358"/>
                  </a:lnTo>
                  <a:lnTo>
                    <a:pt x="216872" y="330854"/>
                  </a:lnTo>
                  <a:lnTo>
                    <a:pt x="238089" y="273160"/>
                  </a:lnTo>
                  <a:lnTo>
                    <a:pt x="249454" y="217171"/>
                  </a:lnTo>
                  <a:lnTo>
                    <a:pt x="252046" y="155722"/>
                  </a:lnTo>
                  <a:lnTo>
                    <a:pt x="244152" y="98523"/>
                  </a:lnTo>
                  <a:lnTo>
                    <a:pt x="228209" y="45284"/>
                  </a:lnTo>
                  <a:lnTo>
                    <a:pt x="21057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7032119" y="3172565"/>
              <a:ext cx="47704" cy="357970"/>
            </a:xfrm>
            <a:custGeom>
              <a:avLst/>
              <a:gdLst/>
              <a:ahLst/>
              <a:cxnLst/>
              <a:rect l="0" t="0" r="0" b="0"/>
              <a:pathLst>
                <a:path w="47704" h="357970">
                  <a:moveTo>
                    <a:pt x="5589" y="0"/>
                  </a:moveTo>
                  <a:lnTo>
                    <a:pt x="0" y="16768"/>
                  </a:lnTo>
                  <a:lnTo>
                    <a:pt x="4044" y="75445"/>
                  </a:lnTo>
                  <a:lnTo>
                    <a:pt x="12622" y="138053"/>
                  </a:lnTo>
                  <a:lnTo>
                    <a:pt x="16252" y="184924"/>
                  </a:lnTo>
                  <a:lnTo>
                    <a:pt x="24216" y="234687"/>
                  </a:lnTo>
                  <a:lnTo>
                    <a:pt x="37388" y="290896"/>
                  </a:lnTo>
                  <a:lnTo>
                    <a:pt x="44647" y="325227"/>
                  </a:lnTo>
                  <a:lnTo>
                    <a:pt x="47703" y="35796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6848195" y="3124385"/>
              <a:ext cx="368498" cy="58709"/>
            </a:xfrm>
            <a:custGeom>
              <a:avLst/>
              <a:gdLst/>
              <a:ahLst/>
              <a:cxnLst/>
              <a:rect l="0" t="0" r="0" b="0"/>
              <a:pathLst>
                <a:path w="368498" h="58709">
                  <a:moveTo>
                    <a:pt x="368497" y="6066"/>
                  </a:moveTo>
                  <a:lnTo>
                    <a:pt x="319567" y="2946"/>
                  </a:lnTo>
                  <a:lnTo>
                    <a:pt x="290598" y="0"/>
                  </a:lnTo>
                  <a:lnTo>
                    <a:pt x="237167" y="4521"/>
                  </a:lnTo>
                  <a:lnTo>
                    <a:pt x="176570" y="11350"/>
                  </a:lnTo>
                  <a:lnTo>
                    <a:pt x="119539" y="23964"/>
                  </a:lnTo>
                  <a:lnTo>
                    <a:pt x="63214" y="37721"/>
                  </a:lnTo>
                  <a:lnTo>
                    <a:pt x="0" y="5870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0" name="Group 109"/>
          <p:cNvGrpSpPr/>
          <p:nvPr/>
        </p:nvGrpSpPr>
        <p:grpSpPr>
          <a:xfrm>
            <a:off x="7953230" y="3204421"/>
            <a:ext cx="712934" cy="482887"/>
            <a:chOff x="7953230" y="3204421"/>
            <a:chExt cx="712934" cy="482887"/>
          </a:xfrm>
        </p:grpSpPr>
        <p:sp>
          <p:nvSpPr>
            <p:cNvPr id="108" name="Freeform 107"/>
            <p:cNvSpPr/>
            <p:nvPr/>
          </p:nvSpPr>
          <p:spPr>
            <a:xfrm>
              <a:off x="7953230" y="3204421"/>
              <a:ext cx="336186" cy="482887"/>
            </a:xfrm>
            <a:custGeom>
              <a:avLst/>
              <a:gdLst/>
              <a:ahLst/>
              <a:cxnLst/>
              <a:rect l="0" t="0" r="0" b="0"/>
              <a:pathLst>
                <a:path w="336186" h="482887">
                  <a:moveTo>
                    <a:pt x="188786" y="79614"/>
                  </a:moveTo>
                  <a:lnTo>
                    <a:pt x="183197" y="62847"/>
                  </a:lnTo>
                  <a:lnTo>
                    <a:pt x="140317" y="10956"/>
                  </a:lnTo>
                  <a:lnTo>
                    <a:pt x="119671" y="2306"/>
                  </a:lnTo>
                  <a:lnTo>
                    <a:pt x="107615" y="0"/>
                  </a:lnTo>
                  <a:lnTo>
                    <a:pt x="84859" y="3676"/>
                  </a:lnTo>
                  <a:lnTo>
                    <a:pt x="63048" y="14278"/>
                  </a:lnTo>
                  <a:lnTo>
                    <a:pt x="41656" y="30689"/>
                  </a:lnTo>
                  <a:lnTo>
                    <a:pt x="26689" y="52801"/>
                  </a:lnTo>
                  <a:lnTo>
                    <a:pt x="7548" y="105124"/>
                  </a:lnTo>
                  <a:lnTo>
                    <a:pt x="1725" y="157752"/>
                  </a:lnTo>
                  <a:lnTo>
                    <a:pt x="0" y="217800"/>
                  </a:lnTo>
                  <a:lnTo>
                    <a:pt x="5078" y="274456"/>
                  </a:lnTo>
                  <a:lnTo>
                    <a:pt x="18443" y="331531"/>
                  </a:lnTo>
                  <a:lnTo>
                    <a:pt x="45521" y="393584"/>
                  </a:lnTo>
                  <a:lnTo>
                    <a:pt x="74197" y="430786"/>
                  </a:lnTo>
                  <a:lnTo>
                    <a:pt x="120918" y="464317"/>
                  </a:lnTo>
                  <a:lnTo>
                    <a:pt x="155809" y="480729"/>
                  </a:lnTo>
                  <a:lnTo>
                    <a:pt x="180758" y="482886"/>
                  </a:lnTo>
                  <a:lnTo>
                    <a:pt x="206275" y="478775"/>
                  </a:lnTo>
                  <a:lnTo>
                    <a:pt x="262015" y="450576"/>
                  </a:lnTo>
                  <a:lnTo>
                    <a:pt x="296101" y="422169"/>
                  </a:lnTo>
                  <a:lnTo>
                    <a:pt x="336185" y="37441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8312363" y="3255382"/>
              <a:ext cx="353801" cy="392078"/>
            </a:xfrm>
            <a:custGeom>
              <a:avLst/>
              <a:gdLst/>
              <a:ahLst/>
              <a:cxnLst/>
              <a:rect l="0" t="0" r="0" b="0"/>
              <a:pathLst>
                <a:path w="353801" h="392078">
                  <a:moveTo>
                    <a:pt x="166565" y="70767"/>
                  </a:moveTo>
                  <a:lnTo>
                    <a:pt x="155386" y="59589"/>
                  </a:lnTo>
                  <a:lnTo>
                    <a:pt x="126078" y="47048"/>
                  </a:lnTo>
                  <a:lnTo>
                    <a:pt x="87758" y="47102"/>
                  </a:lnTo>
                  <a:lnTo>
                    <a:pt x="66809" y="54790"/>
                  </a:lnTo>
                  <a:lnTo>
                    <a:pt x="57947" y="60116"/>
                  </a:lnTo>
                  <a:lnTo>
                    <a:pt x="34296" y="89968"/>
                  </a:lnTo>
                  <a:lnTo>
                    <a:pt x="7684" y="141977"/>
                  </a:lnTo>
                  <a:lnTo>
                    <a:pt x="0" y="197311"/>
                  </a:lnTo>
                  <a:lnTo>
                    <a:pt x="4072" y="253301"/>
                  </a:lnTo>
                  <a:lnTo>
                    <a:pt x="24546" y="308251"/>
                  </a:lnTo>
                  <a:lnTo>
                    <a:pt x="45457" y="341954"/>
                  </a:lnTo>
                  <a:lnTo>
                    <a:pt x="93554" y="382314"/>
                  </a:lnTo>
                  <a:lnTo>
                    <a:pt x="120468" y="390557"/>
                  </a:lnTo>
                  <a:lnTo>
                    <a:pt x="162266" y="392077"/>
                  </a:lnTo>
                  <a:lnTo>
                    <a:pt x="207830" y="382111"/>
                  </a:lnTo>
                  <a:lnTo>
                    <a:pt x="240013" y="366698"/>
                  </a:lnTo>
                  <a:lnTo>
                    <a:pt x="297824" y="317687"/>
                  </a:lnTo>
                  <a:lnTo>
                    <a:pt x="320360" y="290158"/>
                  </a:lnTo>
                  <a:lnTo>
                    <a:pt x="344544" y="227546"/>
                  </a:lnTo>
                  <a:lnTo>
                    <a:pt x="353800" y="172316"/>
                  </a:lnTo>
                  <a:lnTo>
                    <a:pt x="349814" y="130362"/>
                  </a:lnTo>
                  <a:lnTo>
                    <a:pt x="329581" y="75434"/>
                  </a:lnTo>
                  <a:lnTo>
                    <a:pt x="308713" y="41734"/>
                  </a:lnTo>
                  <a:lnTo>
                    <a:pt x="290573" y="24328"/>
                  </a:lnTo>
                  <a:lnTo>
                    <a:pt x="255041" y="6965"/>
                  </a:lnTo>
                  <a:lnTo>
                    <a:pt x="209288" y="0"/>
                  </a:lnTo>
                  <a:lnTo>
                    <a:pt x="153340" y="12118"/>
                  </a:lnTo>
                  <a:lnTo>
                    <a:pt x="124451" y="1812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1" name="Freeform 110"/>
          <p:cNvSpPr/>
          <p:nvPr/>
        </p:nvSpPr>
        <p:spPr>
          <a:xfrm>
            <a:off x="3505989" y="284269"/>
            <a:ext cx="357970" cy="382323"/>
          </a:xfrm>
          <a:custGeom>
            <a:avLst/>
            <a:gdLst/>
            <a:ahLst/>
            <a:cxnLst/>
            <a:rect l="0" t="0" r="0" b="0"/>
            <a:pathLst>
              <a:path w="357970" h="382323">
                <a:moveTo>
                  <a:pt x="0" y="284269"/>
                </a:moveTo>
                <a:lnTo>
                  <a:pt x="5590" y="346362"/>
                </a:lnTo>
                <a:lnTo>
                  <a:pt x="14655" y="378706"/>
                </a:lnTo>
                <a:lnTo>
                  <a:pt x="19128" y="382322"/>
                </a:lnTo>
                <a:lnTo>
                  <a:pt x="24451" y="381224"/>
                </a:lnTo>
                <a:lnTo>
                  <a:pt x="30338" y="376981"/>
                </a:lnTo>
                <a:lnTo>
                  <a:pt x="63469" y="323803"/>
                </a:lnTo>
                <a:lnTo>
                  <a:pt x="98306" y="272665"/>
                </a:lnTo>
                <a:lnTo>
                  <a:pt x="147401" y="209788"/>
                </a:lnTo>
                <a:lnTo>
                  <a:pt x="171577" y="181872"/>
                </a:lnTo>
                <a:lnTo>
                  <a:pt x="223568" y="125671"/>
                </a:lnTo>
                <a:lnTo>
                  <a:pt x="284486" y="66232"/>
                </a:lnTo>
                <a:lnTo>
                  <a:pt x="341221" y="21326"/>
                </a:lnTo>
                <a:lnTo>
                  <a:pt x="357969" y="0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2" name="Freeform 111"/>
          <p:cNvSpPr/>
          <p:nvPr/>
        </p:nvSpPr>
        <p:spPr>
          <a:xfrm>
            <a:off x="3537575" y="3348062"/>
            <a:ext cx="379027" cy="459262"/>
          </a:xfrm>
          <a:custGeom>
            <a:avLst/>
            <a:gdLst/>
            <a:ahLst/>
            <a:cxnLst/>
            <a:rect l="0" t="0" r="0" b="0"/>
            <a:pathLst>
              <a:path w="379027" h="459262">
                <a:moveTo>
                  <a:pt x="0" y="336912"/>
                </a:moveTo>
                <a:lnTo>
                  <a:pt x="0" y="395529"/>
                </a:lnTo>
                <a:lnTo>
                  <a:pt x="5589" y="430319"/>
                </a:lnTo>
                <a:lnTo>
                  <a:pt x="20243" y="457265"/>
                </a:lnTo>
                <a:lnTo>
                  <a:pt x="25194" y="459261"/>
                </a:lnTo>
                <a:lnTo>
                  <a:pt x="29664" y="457082"/>
                </a:lnTo>
                <a:lnTo>
                  <a:pt x="67046" y="397692"/>
                </a:lnTo>
                <a:lnTo>
                  <a:pt x="100682" y="339153"/>
                </a:lnTo>
                <a:lnTo>
                  <a:pt x="140592" y="283388"/>
                </a:lnTo>
                <a:lnTo>
                  <a:pt x="183682" y="221021"/>
                </a:lnTo>
                <a:lnTo>
                  <a:pt x="226656" y="168446"/>
                </a:lnTo>
                <a:lnTo>
                  <a:pt x="274472" y="107479"/>
                </a:lnTo>
                <a:lnTo>
                  <a:pt x="336976" y="45426"/>
                </a:lnTo>
                <a:lnTo>
                  <a:pt x="362277" y="22038"/>
                </a:lnTo>
                <a:lnTo>
                  <a:pt x="379026" y="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3" name="Freeform 112"/>
          <p:cNvSpPr/>
          <p:nvPr/>
        </p:nvSpPr>
        <p:spPr>
          <a:xfrm>
            <a:off x="4011357" y="4285098"/>
            <a:ext cx="305328" cy="487898"/>
          </a:xfrm>
          <a:custGeom>
            <a:avLst/>
            <a:gdLst/>
            <a:ahLst/>
            <a:cxnLst/>
            <a:rect l="0" t="0" r="0" b="0"/>
            <a:pathLst>
              <a:path w="305328" h="487898">
                <a:moveTo>
                  <a:pt x="0" y="400083"/>
                </a:moveTo>
                <a:lnTo>
                  <a:pt x="19128" y="463510"/>
                </a:lnTo>
                <a:lnTo>
                  <a:pt x="30338" y="484425"/>
                </a:lnTo>
                <a:lnTo>
                  <a:pt x="36603" y="487897"/>
                </a:lnTo>
                <a:lnTo>
                  <a:pt x="43119" y="486702"/>
                </a:lnTo>
                <a:lnTo>
                  <a:pt x="49804" y="482395"/>
                </a:lnTo>
                <a:lnTo>
                  <a:pt x="60349" y="465132"/>
                </a:lnTo>
                <a:lnTo>
                  <a:pt x="82241" y="410333"/>
                </a:lnTo>
                <a:lnTo>
                  <a:pt x="96637" y="360356"/>
                </a:lnTo>
                <a:lnTo>
                  <a:pt x="111982" y="305538"/>
                </a:lnTo>
                <a:lnTo>
                  <a:pt x="129398" y="247050"/>
                </a:lnTo>
                <a:lnTo>
                  <a:pt x="155022" y="189830"/>
                </a:lnTo>
                <a:lnTo>
                  <a:pt x="189593" y="127770"/>
                </a:lnTo>
                <a:lnTo>
                  <a:pt x="231634" y="66416"/>
                </a:lnTo>
                <a:lnTo>
                  <a:pt x="292676" y="9485"/>
                </a:lnTo>
                <a:lnTo>
                  <a:pt x="305327" y="0"/>
                </a:lnTo>
              </a:path>
            </a:pathLst>
          </a:custGeom>
          <a:ln w="38100" cap="flat" cmpd="sng" algn="ctr">
            <a:solidFill>
              <a:srgbClr val="FF682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4" name="Freeform 113"/>
          <p:cNvSpPr/>
          <p:nvPr/>
        </p:nvSpPr>
        <p:spPr>
          <a:xfrm>
            <a:off x="2542307" y="5369533"/>
            <a:ext cx="300388" cy="540496"/>
          </a:xfrm>
          <a:custGeom>
            <a:avLst/>
            <a:gdLst/>
            <a:ahLst/>
            <a:cxnLst/>
            <a:rect l="0" t="0" r="0" b="0"/>
            <a:pathLst>
              <a:path w="300388" h="540496">
                <a:moveTo>
                  <a:pt x="5589" y="400083"/>
                </a:moveTo>
                <a:lnTo>
                  <a:pt x="0" y="416851"/>
                </a:lnTo>
                <a:lnTo>
                  <a:pt x="3495" y="434442"/>
                </a:lnTo>
                <a:lnTo>
                  <a:pt x="26462" y="495083"/>
                </a:lnTo>
                <a:lnTo>
                  <a:pt x="40648" y="537002"/>
                </a:lnTo>
                <a:lnTo>
                  <a:pt x="44169" y="540495"/>
                </a:lnTo>
                <a:lnTo>
                  <a:pt x="47687" y="539314"/>
                </a:lnTo>
                <a:lnTo>
                  <a:pt x="51202" y="535018"/>
                </a:lnTo>
                <a:lnTo>
                  <a:pt x="68759" y="478626"/>
                </a:lnTo>
                <a:lnTo>
                  <a:pt x="82798" y="418588"/>
                </a:lnTo>
                <a:lnTo>
                  <a:pt x="96836" y="366564"/>
                </a:lnTo>
                <a:lnTo>
                  <a:pt x="108534" y="314502"/>
                </a:lnTo>
                <a:lnTo>
                  <a:pt x="129736" y="256923"/>
                </a:lnTo>
                <a:lnTo>
                  <a:pt x="151124" y="205818"/>
                </a:lnTo>
                <a:lnTo>
                  <a:pt x="184790" y="148160"/>
                </a:lnTo>
                <a:lnTo>
                  <a:pt x="226933" y="93687"/>
                </a:lnTo>
                <a:lnTo>
                  <a:pt x="263867" y="41210"/>
                </a:lnTo>
                <a:lnTo>
                  <a:pt x="300387" y="0"/>
                </a:lnTo>
              </a:path>
            </a:pathLst>
          </a:custGeom>
          <a:ln w="38100" cap="flat" cmpd="sng" algn="ctr">
            <a:solidFill>
              <a:srgbClr val="FF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0" name="Group 119"/>
          <p:cNvGrpSpPr/>
          <p:nvPr/>
        </p:nvGrpSpPr>
        <p:grpSpPr>
          <a:xfrm>
            <a:off x="347440" y="347440"/>
            <a:ext cx="780536" cy="494840"/>
            <a:chOff x="347440" y="347440"/>
            <a:chExt cx="780536" cy="494840"/>
          </a:xfrm>
        </p:grpSpPr>
        <p:sp>
          <p:nvSpPr>
            <p:cNvPr id="115" name="Freeform 114"/>
            <p:cNvSpPr/>
            <p:nvPr/>
          </p:nvSpPr>
          <p:spPr>
            <a:xfrm>
              <a:off x="536953" y="463253"/>
              <a:ext cx="21058" cy="305328"/>
            </a:xfrm>
            <a:custGeom>
              <a:avLst/>
              <a:gdLst/>
              <a:ahLst/>
              <a:cxnLst/>
              <a:rect l="0" t="0" r="0" b="0"/>
              <a:pathLst>
                <a:path w="21058" h="305328">
                  <a:moveTo>
                    <a:pt x="21057" y="0"/>
                  </a:moveTo>
                  <a:lnTo>
                    <a:pt x="18123" y="8869"/>
                  </a:lnTo>
                  <a:lnTo>
                    <a:pt x="15341" y="17856"/>
                  </a:lnTo>
                  <a:lnTo>
                    <a:pt x="12446" y="27860"/>
                  </a:lnTo>
                  <a:lnTo>
                    <a:pt x="9578" y="39186"/>
                  </a:lnTo>
                  <a:lnTo>
                    <a:pt x="7062" y="52294"/>
                  </a:lnTo>
                  <a:lnTo>
                    <a:pt x="5051" y="67255"/>
                  </a:lnTo>
                  <a:lnTo>
                    <a:pt x="3538" y="83671"/>
                  </a:lnTo>
                  <a:lnTo>
                    <a:pt x="2444" y="100896"/>
                  </a:lnTo>
                  <a:lnTo>
                    <a:pt x="1671" y="118477"/>
                  </a:lnTo>
                  <a:lnTo>
                    <a:pt x="1135" y="136176"/>
                  </a:lnTo>
                  <a:lnTo>
                    <a:pt x="766" y="153891"/>
                  </a:lnTo>
                  <a:lnTo>
                    <a:pt x="516" y="171578"/>
                  </a:lnTo>
                  <a:lnTo>
                    <a:pt x="346" y="189064"/>
                  </a:lnTo>
                  <a:lnTo>
                    <a:pt x="232" y="206046"/>
                  </a:lnTo>
                  <a:lnTo>
                    <a:pt x="155" y="222391"/>
                  </a:lnTo>
                  <a:lnTo>
                    <a:pt x="104" y="237919"/>
                  </a:lnTo>
                  <a:lnTo>
                    <a:pt x="63" y="254052"/>
                  </a:lnTo>
                  <a:lnTo>
                    <a:pt x="31" y="274444"/>
                  </a:lnTo>
                  <a:lnTo>
                    <a:pt x="0" y="30532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347440" y="347440"/>
              <a:ext cx="357970" cy="147400"/>
            </a:xfrm>
            <a:custGeom>
              <a:avLst/>
              <a:gdLst/>
              <a:ahLst/>
              <a:cxnLst/>
              <a:rect l="0" t="0" r="0" b="0"/>
              <a:pathLst>
                <a:path w="357970" h="147400">
                  <a:moveTo>
                    <a:pt x="357969" y="0"/>
                  </a:moveTo>
                  <a:lnTo>
                    <a:pt x="346234" y="5867"/>
                  </a:lnTo>
                  <a:lnTo>
                    <a:pt x="335105" y="11432"/>
                  </a:lnTo>
                  <a:lnTo>
                    <a:pt x="323502" y="17231"/>
                  </a:lnTo>
                  <a:lnTo>
                    <a:pt x="311168" y="23312"/>
                  </a:lnTo>
                  <a:lnTo>
                    <a:pt x="297860" y="29642"/>
                  </a:lnTo>
                  <a:lnTo>
                    <a:pt x="283550" y="36170"/>
                  </a:lnTo>
                  <a:lnTo>
                    <a:pt x="268373" y="42846"/>
                  </a:lnTo>
                  <a:lnTo>
                    <a:pt x="252511" y="49628"/>
                  </a:lnTo>
                  <a:lnTo>
                    <a:pt x="236149" y="56481"/>
                  </a:lnTo>
                  <a:lnTo>
                    <a:pt x="219757" y="63218"/>
                  </a:lnTo>
                  <a:lnTo>
                    <a:pt x="204059" y="69515"/>
                  </a:lnTo>
                  <a:lnTo>
                    <a:pt x="189393" y="75231"/>
                  </a:lnTo>
                  <a:lnTo>
                    <a:pt x="175750" y="80391"/>
                  </a:lnTo>
                  <a:lnTo>
                    <a:pt x="162966" y="85091"/>
                  </a:lnTo>
                  <a:lnTo>
                    <a:pt x="150844" y="89439"/>
                  </a:lnTo>
                  <a:lnTo>
                    <a:pt x="139210" y="93530"/>
                  </a:lnTo>
                  <a:lnTo>
                    <a:pt x="127923" y="97438"/>
                  </a:lnTo>
                  <a:lnTo>
                    <a:pt x="116868" y="101223"/>
                  </a:lnTo>
                  <a:lnTo>
                    <a:pt x="105645" y="105088"/>
                  </a:lnTo>
                  <a:lnTo>
                    <a:pt x="93584" y="109369"/>
                  </a:lnTo>
                  <a:lnTo>
                    <a:pt x="80404" y="114210"/>
                  </a:lnTo>
                  <a:lnTo>
                    <a:pt x="66525" y="119478"/>
                  </a:lnTo>
                  <a:lnTo>
                    <a:pt x="51311" y="125475"/>
                  </a:lnTo>
                  <a:lnTo>
                    <a:pt x="31186" y="133847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368497" y="726466"/>
              <a:ext cx="336913" cy="115814"/>
            </a:xfrm>
            <a:custGeom>
              <a:avLst/>
              <a:gdLst/>
              <a:ahLst/>
              <a:cxnLst/>
              <a:rect l="0" t="0" r="0" b="0"/>
              <a:pathLst>
                <a:path w="336913" h="115814">
                  <a:moveTo>
                    <a:pt x="336912" y="0"/>
                  </a:moveTo>
                  <a:lnTo>
                    <a:pt x="328044" y="3001"/>
                  </a:lnTo>
                  <a:lnTo>
                    <a:pt x="319057" y="6423"/>
                  </a:lnTo>
                  <a:lnTo>
                    <a:pt x="309057" y="10619"/>
                  </a:lnTo>
                  <a:lnTo>
                    <a:pt x="297903" y="15519"/>
                  </a:lnTo>
                  <a:lnTo>
                    <a:pt x="285444" y="21001"/>
                  </a:lnTo>
                  <a:lnTo>
                    <a:pt x="271736" y="26927"/>
                  </a:lnTo>
                  <a:lnTo>
                    <a:pt x="257146" y="33015"/>
                  </a:lnTo>
                  <a:lnTo>
                    <a:pt x="242217" y="38866"/>
                  </a:lnTo>
                  <a:lnTo>
                    <a:pt x="227297" y="44276"/>
                  </a:lnTo>
                  <a:lnTo>
                    <a:pt x="212689" y="49230"/>
                  </a:lnTo>
                  <a:lnTo>
                    <a:pt x="198727" y="53790"/>
                  </a:lnTo>
                  <a:lnTo>
                    <a:pt x="185514" y="58049"/>
                  </a:lnTo>
                  <a:lnTo>
                    <a:pt x="172657" y="62249"/>
                  </a:lnTo>
                  <a:lnTo>
                    <a:pt x="159411" y="66763"/>
                  </a:lnTo>
                  <a:lnTo>
                    <a:pt x="145384" y="71764"/>
                  </a:lnTo>
                  <a:lnTo>
                    <a:pt x="130688" y="77090"/>
                  </a:lnTo>
                  <a:lnTo>
                    <a:pt x="115743" y="82359"/>
                  </a:lnTo>
                  <a:lnTo>
                    <a:pt x="100841" y="87345"/>
                  </a:lnTo>
                  <a:lnTo>
                    <a:pt x="86257" y="91998"/>
                  </a:lnTo>
                  <a:lnTo>
                    <a:pt x="72319" y="96349"/>
                  </a:lnTo>
                  <a:lnTo>
                    <a:pt x="59143" y="100454"/>
                  </a:lnTo>
                  <a:lnTo>
                    <a:pt x="46922" y="104224"/>
                  </a:lnTo>
                  <a:lnTo>
                    <a:pt x="34719" y="107784"/>
                  </a:lnTo>
                  <a:lnTo>
                    <a:pt x="20343" y="111450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905450" y="389554"/>
              <a:ext cx="42115" cy="284270"/>
            </a:xfrm>
            <a:custGeom>
              <a:avLst/>
              <a:gdLst/>
              <a:ahLst/>
              <a:cxnLst/>
              <a:rect l="0" t="0" r="0" b="0"/>
              <a:pathLst>
                <a:path w="42115" h="284270">
                  <a:moveTo>
                    <a:pt x="42114" y="284269"/>
                  </a:moveTo>
                  <a:lnTo>
                    <a:pt x="39181" y="275468"/>
                  </a:lnTo>
                  <a:lnTo>
                    <a:pt x="36398" y="267121"/>
                  </a:lnTo>
                  <a:lnTo>
                    <a:pt x="33503" y="258413"/>
                  </a:lnTo>
                  <a:lnTo>
                    <a:pt x="30636" y="248947"/>
                  </a:lnTo>
                  <a:lnTo>
                    <a:pt x="28119" y="238155"/>
                  </a:lnTo>
                  <a:lnTo>
                    <a:pt x="26104" y="225861"/>
                  </a:lnTo>
                  <a:lnTo>
                    <a:pt x="24418" y="212369"/>
                  </a:lnTo>
                  <a:lnTo>
                    <a:pt x="22675" y="198251"/>
                  </a:lnTo>
                  <a:lnTo>
                    <a:pt x="20654" y="183901"/>
                  </a:lnTo>
                  <a:lnTo>
                    <a:pt x="18465" y="169353"/>
                  </a:lnTo>
                  <a:lnTo>
                    <a:pt x="16448" y="154374"/>
                  </a:lnTo>
                  <a:lnTo>
                    <a:pt x="14791" y="138859"/>
                  </a:lnTo>
                  <a:lnTo>
                    <a:pt x="13355" y="123000"/>
                  </a:lnTo>
                  <a:lnTo>
                    <a:pt x="11785" y="107193"/>
                  </a:lnTo>
                  <a:lnTo>
                    <a:pt x="9881" y="91673"/>
                  </a:lnTo>
                  <a:lnTo>
                    <a:pt x="7763" y="76518"/>
                  </a:lnTo>
                  <a:lnTo>
                    <a:pt x="5572" y="59940"/>
                  </a:lnTo>
                  <a:lnTo>
                    <a:pt x="3113" y="3713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789637" y="349978"/>
              <a:ext cx="338339" cy="429131"/>
            </a:xfrm>
            <a:custGeom>
              <a:avLst/>
              <a:gdLst/>
              <a:ahLst/>
              <a:cxnLst/>
              <a:rect l="0" t="0" r="0" b="0"/>
              <a:pathLst>
                <a:path w="338339" h="429131">
                  <a:moveTo>
                    <a:pt x="0" y="50104"/>
                  </a:moveTo>
                  <a:lnTo>
                    <a:pt x="3135" y="41370"/>
                  </a:lnTo>
                  <a:lnTo>
                    <a:pt x="7837" y="33664"/>
                  </a:lnTo>
                  <a:lnTo>
                    <a:pt x="14631" y="26271"/>
                  </a:lnTo>
                  <a:lnTo>
                    <a:pt x="23424" y="19355"/>
                  </a:lnTo>
                  <a:lnTo>
                    <a:pt x="34186" y="13473"/>
                  </a:lnTo>
                  <a:lnTo>
                    <a:pt x="46698" y="8854"/>
                  </a:lnTo>
                  <a:lnTo>
                    <a:pt x="60460" y="5415"/>
                  </a:lnTo>
                  <a:lnTo>
                    <a:pt x="74821" y="2941"/>
                  </a:lnTo>
                  <a:lnTo>
                    <a:pt x="89363" y="1207"/>
                  </a:lnTo>
                  <a:lnTo>
                    <a:pt x="104055" y="176"/>
                  </a:lnTo>
                  <a:lnTo>
                    <a:pt x="119137" y="0"/>
                  </a:lnTo>
                  <a:lnTo>
                    <a:pt x="134725" y="697"/>
                  </a:lnTo>
                  <a:lnTo>
                    <a:pt x="150635" y="2317"/>
                  </a:lnTo>
                  <a:lnTo>
                    <a:pt x="166476" y="5007"/>
                  </a:lnTo>
                  <a:lnTo>
                    <a:pt x="182020" y="8744"/>
                  </a:lnTo>
                  <a:lnTo>
                    <a:pt x="197052" y="13373"/>
                  </a:lnTo>
                  <a:lnTo>
                    <a:pt x="211300" y="18697"/>
                  </a:lnTo>
                  <a:lnTo>
                    <a:pt x="224692" y="24536"/>
                  </a:lnTo>
                  <a:lnTo>
                    <a:pt x="237160" y="30743"/>
                  </a:lnTo>
                  <a:lnTo>
                    <a:pt x="248548" y="37209"/>
                  </a:lnTo>
                  <a:lnTo>
                    <a:pt x="258878" y="43862"/>
                  </a:lnTo>
                  <a:lnTo>
                    <a:pt x="268309" y="50974"/>
                  </a:lnTo>
                  <a:lnTo>
                    <a:pt x="277038" y="59119"/>
                  </a:lnTo>
                  <a:lnTo>
                    <a:pt x="285248" y="68531"/>
                  </a:lnTo>
                  <a:lnTo>
                    <a:pt x="293087" y="79124"/>
                  </a:lnTo>
                  <a:lnTo>
                    <a:pt x="300664" y="90685"/>
                  </a:lnTo>
                  <a:lnTo>
                    <a:pt x="308057" y="102982"/>
                  </a:lnTo>
                  <a:lnTo>
                    <a:pt x="315158" y="115815"/>
                  </a:lnTo>
                  <a:lnTo>
                    <a:pt x="321700" y="129028"/>
                  </a:lnTo>
                  <a:lnTo>
                    <a:pt x="327572" y="142509"/>
                  </a:lnTo>
                  <a:lnTo>
                    <a:pt x="332497" y="156341"/>
                  </a:lnTo>
                  <a:lnTo>
                    <a:pt x="335975" y="170772"/>
                  </a:lnTo>
                  <a:lnTo>
                    <a:pt x="337866" y="185887"/>
                  </a:lnTo>
                  <a:lnTo>
                    <a:pt x="338338" y="201462"/>
                  </a:lnTo>
                  <a:lnTo>
                    <a:pt x="337675" y="217071"/>
                  </a:lnTo>
                  <a:lnTo>
                    <a:pt x="336154" y="232461"/>
                  </a:lnTo>
                  <a:lnTo>
                    <a:pt x="333847" y="247557"/>
                  </a:lnTo>
                  <a:lnTo>
                    <a:pt x="330629" y="262380"/>
                  </a:lnTo>
                  <a:lnTo>
                    <a:pt x="326500" y="276976"/>
                  </a:lnTo>
                  <a:lnTo>
                    <a:pt x="321423" y="291236"/>
                  </a:lnTo>
                  <a:lnTo>
                    <a:pt x="315259" y="304899"/>
                  </a:lnTo>
                  <a:lnTo>
                    <a:pt x="308035" y="317865"/>
                  </a:lnTo>
                  <a:lnTo>
                    <a:pt x="299912" y="330032"/>
                  </a:lnTo>
                  <a:lnTo>
                    <a:pt x="291089" y="341211"/>
                  </a:lnTo>
                  <a:lnTo>
                    <a:pt x="281738" y="351392"/>
                  </a:lnTo>
                  <a:lnTo>
                    <a:pt x="271681" y="360552"/>
                  </a:lnTo>
                  <a:lnTo>
                    <a:pt x="260412" y="368567"/>
                  </a:lnTo>
                  <a:lnTo>
                    <a:pt x="247754" y="375479"/>
                  </a:lnTo>
                  <a:lnTo>
                    <a:pt x="233829" y="381461"/>
                  </a:lnTo>
                  <a:lnTo>
                    <a:pt x="218878" y="386722"/>
                  </a:lnTo>
                  <a:lnTo>
                    <a:pt x="203153" y="391450"/>
                  </a:lnTo>
                  <a:lnTo>
                    <a:pt x="186864" y="395797"/>
                  </a:lnTo>
                  <a:lnTo>
                    <a:pt x="170178" y="399877"/>
                  </a:lnTo>
                  <a:lnTo>
                    <a:pt x="153211" y="403773"/>
                  </a:lnTo>
                  <a:lnTo>
                    <a:pt x="135887" y="407543"/>
                  </a:lnTo>
                  <a:lnTo>
                    <a:pt x="117957" y="411228"/>
                  </a:lnTo>
                  <a:lnTo>
                    <a:pt x="99363" y="414851"/>
                  </a:lnTo>
                  <a:lnTo>
                    <a:pt x="81077" y="418278"/>
                  </a:lnTo>
                  <a:lnTo>
                    <a:pt x="63219" y="421565"/>
                  </a:lnTo>
                  <a:lnTo>
                    <a:pt x="44219" y="424999"/>
                  </a:lnTo>
                  <a:lnTo>
                    <a:pt x="21057" y="42913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6" name="Group 125"/>
          <p:cNvGrpSpPr/>
          <p:nvPr/>
        </p:nvGrpSpPr>
        <p:grpSpPr>
          <a:xfrm>
            <a:off x="6159171" y="1779316"/>
            <a:ext cx="762492" cy="442198"/>
            <a:chOff x="6159171" y="1779316"/>
            <a:chExt cx="762492" cy="442198"/>
          </a:xfrm>
        </p:grpSpPr>
        <p:sp>
          <p:nvSpPr>
            <p:cNvPr id="121" name="Freeform 120"/>
            <p:cNvSpPr/>
            <p:nvPr/>
          </p:nvSpPr>
          <p:spPr>
            <a:xfrm>
              <a:off x="6351396" y="1884601"/>
              <a:ext cx="7817" cy="221099"/>
            </a:xfrm>
            <a:custGeom>
              <a:avLst/>
              <a:gdLst/>
              <a:ahLst/>
              <a:cxnLst/>
              <a:rect l="0" t="0" r="0" b="0"/>
              <a:pathLst>
                <a:path w="7817" h="221099">
                  <a:moveTo>
                    <a:pt x="7816" y="0"/>
                  </a:moveTo>
                  <a:lnTo>
                    <a:pt x="4949" y="8935"/>
                  </a:lnTo>
                  <a:lnTo>
                    <a:pt x="2807" y="18562"/>
                  </a:lnTo>
                  <a:lnTo>
                    <a:pt x="1208" y="29854"/>
                  </a:lnTo>
                  <a:lnTo>
                    <a:pt x="201" y="42694"/>
                  </a:lnTo>
                  <a:lnTo>
                    <a:pt x="0" y="56822"/>
                  </a:lnTo>
                  <a:lnTo>
                    <a:pt x="652" y="71942"/>
                  </a:lnTo>
                  <a:lnTo>
                    <a:pt x="1891" y="87631"/>
                  </a:lnTo>
                  <a:lnTo>
                    <a:pt x="3254" y="103371"/>
                  </a:lnTo>
                  <a:lnTo>
                    <a:pt x="4464" y="118875"/>
                  </a:lnTo>
                  <a:lnTo>
                    <a:pt x="5427" y="134061"/>
                  </a:lnTo>
                  <a:lnTo>
                    <a:pt x="6146" y="148951"/>
                  </a:lnTo>
                  <a:lnTo>
                    <a:pt x="6664" y="163582"/>
                  </a:lnTo>
                  <a:lnTo>
                    <a:pt x="7031" y="177406"/>
                  </a:lnTo>
                  <a:lnTo>
                    <a:pt x="7324" y="190649"/>
                  </a:lnTo>
                  <a:lnTo>
                    <a:pt x="7571" y="204474"/>
                  </a:lnTo>
                  <a:lnTo>
                    <a:pt x="7816" y="22109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6159171" y="1779316"/>
              <a:ext cx="400083" cy="168457"/>
            </a:xfrm>
            <a:custGeom>
              <a:avLst/>
              <a:gdLst/>
              <a:ahLst/>
              <a:cxnLst/>
              <a:rect l="0" t="0" r="0" b="0"/>
              <a:pathLst>
                <a:path w="400083" h="168457">
                  <a:moveTo>
                    <a:pt x="400082" y="0"/>
                  </a:moveTo>
                  <a:lnTo>
                    <a:pt x="391281" y="2933"/>
                  </a:lnTo>
                  <a:lnTo>
                    <a:pt x="382935" y="5716"/>
                  </a:lnTo>
                  <a:lnTo>
                    <a:pt x="374230" y="8620"/>
                  </a:lnTo>
                  <a:lnTo>
                    <a:pt x="364937" y="11833"/>
                  </a:lnTo>
                  <a:lnTo>
                    <a:pt x="354794" y="15646"/>
                  </a:lnTo>
                  <a:lnTo>
                    <a:pt x="343749" y="20163"/>
                  </a:lnTo>
                  <a:lnTo>
                    <a:pt x="331909" y="25327"/>
                  </a:lnTo>
                  <a:lnTo>
                    <a:pt x="319439" y="31015"/>
                  </a:lnTo>
                  <a:lnTo>
                    <a:pt x="306492" y="37099"/>
                  </a:lnTo>
                  <a:lnTo>
                    <a:pt x="293037" y="43473"/>
                  </a:lnTo>
                  <a:lnTo>
                    <a:pt x="278867" y="50050"/>
                  </a:lnTo>
                  <a:lnTo>
                    <a:pt x="263925" y="56769"/>
                  </a:lnTo>
                  <a:lnTo>
                    <a:pt x="248298" y="63584"/>
                  </a:lnTo>
                  <a:lnTo>
                    <a:pt x="232122" y="70467"/>
                  </a:lnTo>
                  <a:lnTo>
                    <a:pt x="215535" y="77394"/>
                  </a:lnTo>
                  <a:lnTo>
                    <a:pt x="198650" y="84351"/>
                  </a:lnTo>
                  <a:lnTo>
                    <a:pt x="181555" y="91329"/>
                  </a:lnTo>
                  <a:lnTo>
                    <a:pt x="164320" y="98316"/>
                  </a:lnTo>
                  <a:lnTo>
                    <a:pt x="147153" y="105144"/>
                  </a:lnTo>
                  <a:lnTo>
                    <a:pt x="130394" y="111502"/>
                  </a:lnTo>
                  <a:lnTo>
                    <a:pt x="114198" y="117264"/>
                  </a:lnTo>
                  <a:lnTo>
                    <a:pt x="98711" y="122625"/>
                  </a:lnTo>
                  <a:lnTo>
                    <a:pt x="84151" y="127993"/>
                  </a:lnTo>
                  <a:lnTo>
                    <a:pt x="70546" y="133602"/>
                  </a:lnTo>
                  <a:lnTo>
                    <a:pt x="57834" y="139404"/>
                  </a:lnTo>
                  <a:lnTo>
                    <a:pt x="44503" y="145826"/>
                  </a:lnTo>
                  <a:lnTo>
                    <a:pt x="27143" y="154554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6201285" y="2126756"/>
              <a:ext cx="326385" cy="84229"/>
            </a:xfrm>
            <a:custGeom>
              <a:avLst/>
              <a:gdLst/>
              <a:ahLst/>
              <a:cxnLst/>
              <a:rect l="0" t="0" r="0" b="0"/>
              <a:pathLst>
                <a:path w="326385" h="84229">
                  <a:moveTo>
                    <a:pt x="326384" y="0"/>
                  </a:moveTo>
                  <a:lnTo>
                    <a:pt x="314649" y="67"/>
                  </a:lnTo>
                  <a:lnTo>
                    <a:pt x="303519" y="707"/>
                  </a:lnTo>
                  <a:lnTo>
                    <a:pt x="291921" y="2004"/>
                  </a:lnTo>
                  <a:lnTo>
                    <a:pt x="279760" y="3864"/>
                  </a:lnTo>
                  <a:lnTo>
                    <a:pt x="267100" y="6180"/>
                  </a:lnTo>
                  <a:lnTo>
                    <a:pt x="254039" y="8846"/>
                  </a:lnTo>
                  <a:lnTo>
                    <a:pt x="240514" y="11770"/>
                  </a:lnTo>
                  <a:lnTo>
                    <a:pt x="226301" y="14877"/>
                  </a:lnTo>
                  <a:lnTo>
                    <a:pt x="211332" y="18117"/>
                  </a:lnTo>
                  <a:lnTo>
                    <a:pt x="195688" y="21614"/>
                  </a:lnTo>
                  <a:lnTo>
                    <a:pt x="179501" y="25647"/>
                  </a:lnTo>
                  <a:lnTo>
                    <a:pt x="162911" y="30321"/>
                  </a:lnTo>
                  <a:lnTo>
                    <a:pt x="146194" y="35427"/>
                  </a:lnTo>
                  <a:lnTo>
                    <a:pt x="129745" y="40546"/>
                  </a:lnTo>
                  <a:lnTo>
                    <a:pt x="113756" y="45433"/>
                  </a:lnTo>
                  <a:lnTo>
                    <a:pt x="98240" y="50019"/>
                  </a:lnTo>
                  <a:lnTo>
                    <a:pt x="83128" y="54325"/>
                  </a:lnTo>
                  <a:lnTo>
                    <a:pt x="68343" y="58405"/>
                  </a:lnTo>
                  <a:lnTo>
                    <a:pt x="54217" y="62356"/>
                  </a:lnTo>
                  <a:lnTo>
                    <a:pt x="39994" y="66803"/>
                  </a:lnTo>
                  <a:lnTo>
                    <a:pt x="23306" y="73255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6696124" y="1895129"/>
              <a:ext cx="52644" cy="242157"/>
            </a:xfrm>
            <a:custGeom>
              <a:avLst/>
              <a:gdLst/>
              <a:ahLst/>
              <a:cxnLst/>
              <a:rect l="0" t="0" r="0" b="0"/>
              <a:pathLst>
                <a:path w="52644" h="242157">
                  <a:moveTo>
                    <a:pt x="52643" y="242156"/>
                  </a:moveTo>
                  <a:lnTo>
                    <a:pt x="46842" y="233220"/>
                  </a:lnTo>
                  <a:lnTo>
                    <a:pt x="41918" y="223593"/>
                  </a:lnTo>
                  <a:lnTo>
                    <a:pt x="37420" y="212306"/>
                  </a:lnTo>
                  <a:lnTo>
                    <a:pt x="33372" y="199638"/>
                  </a:lnTo>
                  <a:lnTo>
                    <a:pt x="30007" y="186159"/>
                  </a:lnTo>
                  <a:lnTo>
                    <a:pt x="27394" y="172282"/>
                  </a:lnTo>
                  <a:lnTo>
                    <a:pt x="25295" y="158074"/>
                  </a:lnTo>
                  <a:lnTo>
                    <a:pt x="23268" y="143334"/>
                  </a:lnTo>
                  <a:lnTo>
                    <a:pt x="21048" y="127979"/>
                  </a:lnTo>
                  <a:lnTo>
                    <a:pt x="18555" y="112060"/>
                  </a:lnTo>
                  <a:lnTo>
                    <a:pt x="15802" y="95682"/>
                  </a:lnTo>
                  <a:lnTo>
                    <a:pt x="12841" y="78974"/>
                  </a:lnTo>
                  <a:lnTo>
                    <a:pt x="9874" y="62596"/>
                  </a:lnTo>
                  <a:lnTo>
                    <a:pt x="6955" y="46022"/>
                  </a:lnTo>
                  <a:lnTo>
                    <a:pt x="3829" y="2667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6580311" y="1869771"/>
              <a:ext cx="341352" cy="351743"/>
            </a:xfrm>
            <a:custGeom>
              <a:avLst/>
              <a:gdLst/>
              <a:ahLst/>
              <a:cxnLst/>
              <a:rect l="0" t="0" r="0" b="0"/>
              <a:pathLst>
                <a:path w="341352" h="351743">
                  <a:moveTo>
                    <a:pt x="0" y="14830"/>
                  </a:moveTo>
                  <a:lnTo>
                    <a:pt x="8868" y="11963"/>
                  </a:lnTo>
                  <a:lnTo>
                    <a:pt x="17855" y="9821"/>
                  </a:lnTo>
                  <a:lnTo>
                    <a:pt x="27846" y="8213"/>
                  </a:lnTo>
                  <a:lnTo>
                    <a:pt x="38653" y="6860"/>
                  </a:lnTo>
                  <a:lnTo>
                    <a:pt x="49816" y="5363"/>
                  </a:lnTo>
                  <a:lnTo>
                    <a:pt x="61027" y="3521"/>
                  </a:lnTo>
                  <a:lnTo>
                    <a:pt x="72311" y="1627"/>
                  </a:lnTo>
                  <a:lnTo>
                    <a:pt x="83944" y="343"/>
                  </a:lnTo>
                  <a:lnTo>
                    <a:pt x="96063" y="0"/>
                  </a:lnTo>
                  <a:lnTo>
                    <a:pt x="108658" y="602"/>
                  </a:lnTo>
                  <a:lnTo>
                    <a:pt x="121652" y="2002"/>
                  </a:lnTo>
                  <a:lnTo>
                    <a:pt x="134949" y="4026"/>
                  </a:lnTo>
                  <a:lnTo>
                    <a:pt x="148303" y="6672"/>
                  </a:lnTo>
                  <a:lnTo>
                    <a:pt x="161341" y="10119"/>
                  </a:lnTo>
                  <a:lnTo>
                    <a:pt x="173892" y="14402"/>
                  </a:lnTo>
                  <a:lnTo>
                    <a:pt x="186115" y="19582"/>
                  </a:lnTo>
                  <a:lnTo>
                    <a:pt x="198396" y="25815"/>
                  </a:lnTo>
                  <a:lnTo>
                    <a:pt x="210958" y="33085"/>
                  </a:lnTo>
                  <a:lnTo>
                    <a:pt x="223855" y="41239"/>
                  </a:lnTo>
                  <a:lnTo>
                    <a:pt x="237052" y="50083"/>
                  </a:lnTo>
                  <a:lnTo>
                    <a:pt x="250481" y="59438"/>
                  </a:lnTo>
                  <a:lnTo>
                    <a:pt x="263754" y="69159"/>
                  </a:lnTo>
                  <a:lnTo>
                    <a:pt x="276206" y="79137"/>
                  </a:lnTo>
                  <a:lnTo>
                    <a:pt x="287539" y="89297"/>
                  </a:lnTo>
                  <a:lnTo>
                    <a:pt x="297792" y="99747"/>
                  </a:lnTo>
                  <a:lnTo>
                    <a:pt x="307146" y="110755"/>
                  </a:lnTo>
                  <a:lnTo>
                    <a:pt x="315802" y="122427"/>
                  </a:lnTo>
                  <a:lnTo>
                    <a:pt x="323617" y="134878"/>
                  </a:lnTo>
                  <a:lnTo>
                    <a:pt x="330123" y="148300"/>
                  </a:lnTo>
                  <a:lnTo>
                    <a:pt x="335163" y="162695"/>
                  </a:lnTo>
                  <a:lnTo>
                    <a:pt x="338718" y="177599"/>
                  </a:lnTo>
                  <a:lnTo>
                    <a:pt x="340738" y="192217"/>
                  </a:lnTo>
                  <a:lnTo>
                    <a:pt x="341351" y="206119"/>
                  </a:lnTo>
                  <a:lnTo>
                    <a:pt x="340644" y="219231"/>
                  </a:lnTo>
                  <a:lnTo>
                    <a:pt x="338582" y="231651"/>
                  </a:lnTo>
                  <a:lnTo>
                    <a:pt x="335268" y="243523"/>
                  </a:lnTo>
                  <a:lnTo>
                    <a:pt x="330757" y="254990"/>
                  </a:lnTo>
                  <a:lnTo>
                    <a:pt x="324980" y="266163"/>
                  </a:lnTo>
                  <a:lnTo>
                    <a:pt x="318015" y="277123"/>
                  </a:lnTo>
                  <a:lnTo>
                    <a:pt x="309899" y="287604"/>
                  </a:lnTo>
                  <a:lnTo>
                    <a:pt x="300547" y="297038"/>
                  </a:lnTo>
                  <a:lnTo>
                    <a:pt x="290034" y="305195"/>
                  </a:lnTo>
                  <a:lnTo>
                    <a:pt x="278550" y="312164"/>
                  </a:lnTo>
                  <a:lnTo>
                    <a:pt x="266318" y="318160"/>
                  </a:lnTo>
                  <a:lnTo>
                    <a:pt x="253540" y="323417"/>
                  </a:lnTo>
                  <a:lnTo>
                    <a:pt x="240536" y="328136"/>
                  </a:lnTo>
                  <a:lnTo>
                    <a:pt x="227733" y="332474"/>
                  </a:lnTo>
                  <a:lnTo>
                    <a:pt x="215336" y="336542"/>
                  </a:lnTo>
                  <a:lnTo>
                    <a:pt x="203046" y="340259"/>
                  </a:lnTo>
                  <a:lnTo>
                    <a:pt x="190188" y="343377"/>
                  </a:lnTo>
                  <a:lnTo>
                    <a:pt x="176425" y="345805"/>
                  </a:lnTo>
                  <a:lnTo>
                    <a:pt x="161908" y="347604"/>
                  </a:lnTo>
                  <a:lnTo>
                    <a:pt x="147084" y="348895"/>
                  </a:lnTo>
                  <a:lnTo>
                    <a:pt x="132276" y="349800"/>
                  </a:lnTo>
                  <a:lnTo>
                    <a:pt x="118215" y="350427"/>
                  </a:lnTo>
                  <a:lnTo>
                    <a:pt x="104730" y="350924"/>
                  </a:lnTo>
                  <a:lnTo>
                    <a:pt x="90643" y="351337"/>
                  </a:lnTo>
                  <a:lnTo>
                    <a:pt x="73699" y="35174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1918006" y="2826283"/>
            <a:ext cx="12701" cy="12701"/>
          </a:xfrm>
          <a:custGeom>
            <a:avLst/>
            <a:gdLst/>
            <a:ahLst/>
            <a:cxnLst/>
            <a:rect l="0" t="0" r="0" b="0"/>
            <a:pathLst>
              <a:path w="12701" h="12701">
                <a:moveTo>
                  <a:pt x="0" y="0"/>
                </a:moveTo>
                <a:lnTo>
                  <a:pt x="12700" y="12700"/>
                </a:lnTo>
              </a:path>
            </a:pathLst>
          </a:custGeom>
          <a:ln w="26670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Freeform 2"/>
          <p:cNvSpPr/>
          <p:nvPr/>
        </p:nvSpPr>
        <p:spPr>
          <a:xfrm>
            <a:off x="1845512" y="4403495"/>
            <a:ext cx="1425222" cy="1060832"/>
          </a:xfrm>
          <a:custGeom>
            <a:avLst/>
            <a:gdLst/>
            <a:ahLst/>
            <a:cxnLst/>
            <a:rect l="0" t="0" r="0" b="0"/>
            <a:pathLst>
              <a:path w="1425222" h="1060832">
                <a:moveTo>
                  <a:pt x="308296" y="1060831"/>
                </a:moveTo>
                <a:lnTo>
                  <a:pt x="267270" y="1011982"/>
                </a:lnTo>
                <a:lnTo>
                  <a:pt x="227717" y="943349"/>
                </a:lnTo>
                <a:lnTo>
                  <a:pt x="174296" y="857013"/>
                </a:lnTo>
                <a:lnTo>
                  <a:pt x="116438" y="768576"/>
                </a:lnTo>
                <a:lnTo>
                  <a:pt x="59341" y="684028"/>
                </a:lnTo>
                <a:lnTo>
                  <a:pt x="19194" y="599886"/>
                </a:lnTo>
                <a:lnTo>
                  <a:pt x="2834" y="512731"/>
                </a:lnTo>
                <a:lnTo>
                  <a:pt x="596" y="432960"/>
                </a:lnTo>
                <a:lnTo>
                  <a:pt x="0" y="381885"/>
                </a:lnTo>
                <a:lnTo>
                  <a:pt x="3704" y="298935"/>
                </a:lnTo>
                <a:lnTo>
                  <a:pt x="9171" y="232593"/>
                </a:lnTo>
                <a:lnTo>
                  <a:pt x="12248" y="156781"/>
                </a:lnTo>
                <a:lnTo>
                  <a:pt x="16435" y="86466"/>
                </a:lnTo>
                <a:lnTo>
                  <a:pt x="36962" y="34701"/>
                </a:lnTo>
                <a:lnTo>
                  <a:pt x="54519" y="9263"/>
                </a:lnTo>
                <a:lnTo>
                  <a:pt x="67061" y="2807"/>
                </a:lnTo>
                <a:lnTo>
                  <a:pt x="98463" y="0"/>
                </a:lnTo>
                <a:lnTo>
                  <a:pt x="125520" y="8577"/>
                </a:lnTo>
                <a:lnTo>
                  <a:pt x="213204" y="47783"/>
                </a:lnTo>
                <a:lnTo>
                  <a:pt x="225251" y="56325"/>
                </a:lnTo>
                <a:lnTo>
                  <a:pt x="243004" y="83282"/>
                </a:lnTo>
                <a:lnTo>
                  <a:pt x="282630" y="171778"/>
                </a:lnTo>
                <a:lnTo>
                  <a:pt x="305058" y="208993"/>
                </a:lnTo>
                <a:lnTo>
                  <a:pt x="326441" y="246766"/>
                </a:lnTo>
                <a:lnTo>
                  <a:pt x="377916" y="313270"/>
                </a:lnTo>
                <a:lnTo>
                  <a:pt x="417776" y="381796"/>
                </a:lnTo>
                <a:lnTo>
                  <a:pt x="447900" y="413866"/>
                </a:lnTo>
                <a:lnTo>
                  <a:pt x="534883" y="452581"/>
                </a:lnTo>
                <a:lnTo>
                  <a:pt x="582577" y="468999"/>
                </a:lnTo>
                <a:lnTo>
                  <a:pt x="627063" y="476324"/>
                </a:lnTo>
                <a:lnTo>
                  <a:pt x="684558" y="482845"/>
                </a:lnTo>
                <a:lnTo>
                  <a:pt x="750726" y="488830"/>
                </a:lnTo>
                <a:lnTo>
                  <a:pt x="817763" y="497732"/>
                </a:lnTo>
                <a:lnTo>
                  <a:pt x="885379" y="508580"/>
                </a:lnTo>
                <a:lnTo>
                  <a:pt x="953382" y="520724"/>
                </a:lnTo>
                <a:lnTo>
                  <a:pt x="1028192" y="538646"/>
                </a:lnTo>
                <a:lnTo>
                  <a:pt x="1107541" y="560419"/>
                </a:lnTo>
                <a:lnTo>
                  <a:pt x="1189915" y="584759"/>
                </a:lnTo>
                <a:lnTo>
                  <a:pt x="1256294" y="604261"/>
                </a:lnTo>
                <a:lnTo>
                  <a:pt x="1312009" y="620537"/>
                </a:lnTo>
                <a:lnTo>
                  <a:pt x="1391381" y="639168"/>
                </a:lnTo>
                <a:lnTo>
                  <a:pt x="1410255" y="637258"/>
                </a:lnTo>
                <a:lnTo>
                  <a:pt x="1421200" y="631072"/>
                </a:lnTo>
                <a:lnTo>
                  <a:pt x="1425221" y="623674"/>
                </a:lnTo>
                <a:lnTo>
                  <a:pt x="1424627" y="615466"/>
                </a:lnTo>
                <a:lnTo>
                  <a:pt x="1415233" y="597614"/>
                </a:lnTo>
                <a:lnTo>
                  <a:pt x="1389895" y="569150"/>
                </a:lnTo>
                <a:lnTo>
                  <a:pt x="1355277" y="538337"/>
                </a:lnTo>
                <a:lnTo>
                  <a:pt x="1295030" y="457490"/>
                </a:lnTo>
                <a:lnTo>
                  <a:pt x="1219074" y="387864"/>
                </a:lnTo>
                <a:lnTo>
                  <a:pt x="1139215" y="334326"/>
                </a:lnTo>
                <a:lnTo>
                  <a:pt x="1074649" y="294473"/>
                </a:lnTo>
              </a:path>
            </a:pathLst>
          </a:custGeom>
          <a:ln w="49784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393700" y="355600"/>
            <a:ext cx="4180459" cy="50783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700" smtClean="0">
                <a:solidFill>
                  <a:srgbClr val="000000"/>
                </a:solidFill>
                <a:latin typeface="Segoe Script - 36"/>
              </a:rPr>
              <a:t>Quiz Yourself!</a:t>
            </a:r>
            <a:endParaRPr lang="en-US" sz="2700">
              <a:solidFill>
                <a:srgbClr val="000000"/>
              </a:solidFill>
              <a:latin typeface="Segoe Script - 36"/>
            </a:endParaRPr>
          </a:p>
        </p:txBody>
      </p:sp>
      <p:pic>
        <p:nvPicPr>
          <p:cNvPr id="5" name="Picture 4" descr="clipboard(5)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58900" y="901700"/>
            <a:ext cx="6631051" cy="5372989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grpSp>
        <p:nvGrpSpPr>
          <p:cNvPr id="9" name="Group 8"/>
          <p:cNvGrpSpPr/>
          <p:nvPr/>
        </p:nvGrpSpPr>
        <p:grpSpPr>
          <a:xfrm>
            <a:off x="5539634" y="1813514"/>
            <a:ext cx="663297" cy="391878"/>
            <a:chOff x="5539634" y="1813514"/>
            <a:chExt cx="663297" cy="391878"/>
          </a:xfrm>
        </p:grpSpPr>
        <p:sp>
          <p:nvSpPr>
            <p:cNvPr id="6" name="Freeform 5"/>
            <p:cNvSpPr/>
            <p:nvPr/>
          </p:nvSpPr>
          <p:spPr>
            <a:xfrm>
              <a:off x="5539634" y="1813514"/>
              <a:ext cx="252686" cy="381349"/>
            </a:xfrm>
            <a:custGeom>
              <a:avLst/>
              <a:gdLst/>
              <a:ahLst/>
              <a:cxnLst/>
              <a:rect l="0" t="0" r="0" b="0"/>
              <a:pathLst>
                <a:path w="252686" h="381349">
                  <a:moveTo>
                    <a:pt x="0" y="339234"/>
                  </a:moveTo>
                  <a:lnTo>
                    <a:pt x="11453" y="285090"/>
                  </a:lnTo>
                  <a:lnTo>
                    <a:pt x="24749" y="224554"/>
                  </a:lnTo>
                  <a:lnTo>
                    <a:pt x="35150" y="173584"/>
                  </a:lnTo>
                  <a:lnTo>
                    <a:pt x="40051" y="121437"/>
                  </a:lnTo>
                  <a:lnTo>
                    <a:pt x="50113" y="59820"/>
                  </a:lnTo>
                  <a:lnTo>
                    <a:pt x="56587" y="30996"/>
                  </a:lnTo>
                  <a:lnTo>
                    <a:pt x="62292" y="23778"/>
                  </a:lnTo>
                  <a:lnTo>
                    <a:pt x="69604" y="21305"/>
                  </a:lnTo>
                  <a:lnTo>
                    <a:pt x="77988" y="21997"/>
                  </a:lnTo>
                  <a:lnTo>
                    <a:pt x="84748" y="27137"/>
                  </a:lnTo>
                  <a:lnTo>
                    <a:pt x="95377" y="45326"/>
                  </a:lnTo>
                  <a:lnTo>
                    <a:pt x="112904" y="101197"/>
                  </a:lnTo>
                  <a:lnTo>
                    <a:pt x="124659" y="125816"/>
                  </a:lnTo>
                  <a:lnTo>
                    <a:pt x="132239" y="130275"/>
                  </a:lnTo>
                  <a:lnTo>
                    <a:pt x="140802" y="129738"/>
                  </a:lnTo>
                  <a:lnTo>
                    <a:pt x="150021" y="125870"/>
                  </a:lnTo>
                  <a:lnTo>
                    <a:pt x="166502" y="109095"/>
                  </a:lnTo>
                  <a:lnTo>
                    <a:pt x="194889" y="55161"/>
                  </a:lnTo>
                  <a:lnTo>
                    <a:pt x="213863" y="2348"/>
                  </a:lnTo>
                  <a:lnTo>
                    <a:pt x="217445" y="0"/>
                  </a:lnTo>
                  <a:lnTo>
                    <a:pt x="221003" y="3114"/>
                  </a:lnTo>
                  <a:lnTo>
                    <a:pt x="224544" y="9869"/>
                  </a:lnTo>
                  <a:lnTo>
                    <a:pt x="230228" y="62738"/>
                  </a:lnTo>
                  <a:lnTo>
                    <a:pt x="231212" y="112380"/>
                  </a:lnTo>
                  <a:lnTo>
                    <a:pt x="231505" y="165303"/>
                  </a:lnTo>
                  <a:lnTo>
                    <a:pt x="232760" y="223748"/>
                  </a:lnTo>
                  <a:lnTo>
                    <a:pt x="238852" y="277460"/>
                  </a:lnTo>
                  <a:lnTo>
                    <a:pt x="244623" y="335004"/>
                  </a:lnTo>
                  <a:lnTo>
                    <a:pt x="252685" y="38134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6023946" y="1857950"/>
              <a:ext cx="21058" cy="347442"/>
            </a:xfrm>
            <a:custGeom>
              <a:avLst/>
              <a:gdLst/>
              <a:ahLst/>
              <a:cxnLst/>
              <a:rect l="0" t="0" r="0" b="0"/>
              <a:pathLst>
                <a:path w="21058" h="347442">
                  <a:moveTo>
                    <a:pt x="21057" y="0"/>
                  </a:moveTo>
                  <a:lnTo>
                    <a:pt x="9604" y="48931"/>
                  </a:lnTo>
                  <a:lnTo>
                    <a:pt x="2845" y="99896"/>
                  </a:lnTo>
                  <a:lnTo>
                    <a:pt x="843" y="159451"/>
                  </a:lnTo>
                  <a:lnTo>
                    <a:pt x="250" y="218431"/>
                  </a:lnTo>
                  <a:lnTo>
                    <a:pt x="74" y="269831"/>
                  </a:lnTo>
                  <a:lnTo>
                    <a:pt x="22" y="311577"/>
                  </a:lnTo>
                  <a:lnTo>
                    <a:pt x="0" y="3474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5855489" y="1826365"/>
              <a:ext cx="347442" cy="21058"/>
            </a:xfrm>
            <a:custGeom>
              <a:avLst/>
              <a:gdLst/>
              <a:ahLst/>
              <a:cxnLst/>
              <a:rect l="0" t="0" r="0" b="0"/>
              <a:pathLst>
                <a:path w="347442" h="21058">
                  <a:moveTo>
                    <a:pt x="347441" y="0"/>
                  </a:moveTo>
                  <a:lnTo>
                    <a:pt x="293296" y="8333"/>
                  </a:lnTo>
                  <a:lnTo>
                    <a:pt x="232761" y="10094"/>
                  </a:lnTo>
                  <a:lnTo>
                    <a:pt x="171713" y="17678"/>
                  </a:lnTo>
                  <a:lnTo>
                    <a:pt x="120549" y="20056"/>
                  </a:lnTo>
                  <a:lnTo>
                    <a:pt x="63794" y="20760"/>
                  </a:lnTo>
                  <a:lnTo>
                    <a:pt x="13988" y="2099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3972928" y="2773403"/>
            <a:ext cx="582409" cy="400084"/>
            <a:chOff x="3972928" y="2773403"/>
            <a:chExt cx="582409" cy="400084"/>
          </a:xfrm>
        </p:grpSpPr>
        <p:sp>
          <p:nvSpPr>
            <p:cNvPr id="10" name="Freeform 9"/>
            <p:cNvSpPr/>
            <p:nvPr/>
          </p:nvSpPr>
          <p:spPr>
            <a:xfrm>
              <a:off x="4124790" y="2847102"/>
              <a:ext cx="16595" cy="231628"/>
            </a:xfrm>
            <a:custGeom>
              <a:avLst/>
              <a:gdLst/>
              <a:ahLst/>
              <a:cxnLst/>
              <a:rect l="0" t="0" r="0" b="0"/>
              <a:pathLst>
                <a:path w="16595" h="231628">
                  <a:moveTo>
                    <a:pt x="6066" y="0"/>
                  </a:moveTo>
                  <a:lnTo>
                    <a:pt x="0" y="33622"/>
                  </a:lnTo>
                  <a:lnTo>
                    <a:pt x="7641" y="85324"/>
                  </a:lnTo>
                  <a:lnTo>
                    <a:pt x="14826" y="140597"/>
                  </a:lnTo>
                  <a:lnTo>
                    <a:pt x="16245" y="194236"/>
                  </a:lnTo>
                  <a:lnTo>
                    <a:pt x="16594" y="2316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972928" y="2773403"/>
              <a:ext cx="263214" cy="147400"/>
            </a:xfrm>
            <a:custGeom>
              <a:avLst/>
              <a:gdLst/>
              <a:ahLst/>
              <a:cxnLst/>
              <a:rect l="0" t="0" r="0" b="0"/>
              <a:pathLst>
                <a:path w="263214" h="147400">
                  <a:moveTo>
                    <a:pt x="263213" y="0"/>
                  </a:moveTo>
                  <a:lnTo>
                    <a:pt x="233904" y="38374"/>
                  </a:lnTo>
                  <a:lnTo>
                    <a:pt x="172671" y="71633"/>
                  </a:lnTo>
                  <a:lnTo>
                    <a:pt x="113249" y="102355"/>
                  </a:lnTo>
                  <a:lnTo>
                    <a:pt x="53692" y="129682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057156" y="3078729"/>
              <a:ext cx="221100" cy="94758"/>
            </a:xfrm>
            <a:custGeom>
              <a:avLst/>
              <a:gdLst/>
              <a:ahLst/>
              <a:cxnLst/>
              <a:rect l="0" t="0" r="0" b="0"/>
              <a:pathLst>
                <a:path w="221100" h="94758">
                  <a:moveTo>
                    <a:pt x="221099" y="0"/>
                  </a:moveTo>
                  <a:lnTo>
                    <a:pt x="162482" y="20244"/>
                  </a:lnTo>
                  <a:lnTo>
                    <a:pt x="105885" y="44665"/>
                  </a:lnTo>
                  <a:lnTo>
                    <a:pt x="52722" y="70310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327394" y="2861088"/>
              <a:ext cx="227943" cy="250128"/>
            </a:xfrm>
            <a:custGeom>
              <a:avLst/>
              <a:gdLst/>
              <a:ahLst/>
              <a:cxnLst/>
              <a:rect l="0" t="0" r="0" b="0"/>
              <a:pathLst>
                <a:path w="227943" h="250128">
                  <a:moveTo>
                    <a:pt x="66675" y="238699"/>
                  </a:moveTo>
                  <a:lnTo>
                    <a:pt x="51033" y="211143"/>
                  </a:lnTo>
                  <a:lnTo>
                    <a:pt x="35466" y="154920"/>
                  </a:lnTo>
                  <a:lnTo>
                    <a:pt x="17591" y="91575"/>
                  </a:lnTo>
                  <a:lnTo>
                    <a:pt x="0" y="29783"/>
                  </a:lnTo>
                  <a:lnTo>
                    <a:pt x="1168" y="21043"/>
                  </a:lnTo>
                  <a:lnTo>
                    <a:pt x="5456" y="14046"/>
                  </a:lnTo>
                  <a:lnTo>
                    <a:pt x="11824" y="8212"/>
                  </a:lnTo>
                  <a:lnTo>
                    <a:pt x="31378" y="1729"/>
                  </a:lnTo>
                  <a:lnTo>
                    <a:pt x="43143" y="0"/>
                  </a:lnTo>
                  <a:lnTo>
                    <a:pt x="65575" y="4319"/>
                  </a:lnTo>
                  <a:lnTo>
                    <a:pt x="119172" y="25427"/>
                  </a:lnTo>
                  <a:lnTo>
                    <a:pt x="166351" y="56773"/>
                  </a:lnTo>
                  <a:lnTo>
                    <a:pt x="210379" y="103958"/>
                  </a:lnTo>
                  <a:lnTo>
                    <a:pt x="225976" y="134045"/>
                  </a:lnTo>
                  <a:lnTo>
                    <a:pt x="227942" y="157871"/>
                  </a:lnTo>
                  <a:lnTo>
                    <a:pt x="219672" y="205705"/>
                  </a:lnTo>
                  <a:lnTo>
                    <a:pt x="207203" y="224425"/>
                  </a:lnTo>
                  <a:lnTo>
                    <a:pt x="198964" y="232692"/>
                  </a:lnTo>
                  <a:lnTo>
                    <a:pt x="159424" y="249917"/>
                  </a:lnTo>
                  <a:lnTo>
                    <a:pt x="97287" y="250127"/>
                  </a:lnTo>
                  <a:lnTo>
                    <a:pt x="77203" y="2492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6031769" y="3184344"/>
            <a:ext cx="599474" cy="526425"/>
            <a:chOff x="6031769" y="3184344"/>
            <a:chExt cx="599474" cy="526425"/>
          </a:xfrm>
        </p:grpSpPr>
        <p:sp>
          <p:nvSpPr>
            <p:cNvPr id="15" name="Freeform 14"/>
            <p:cNvSpPr/>
            <p:nvPr/>
          </p:nvSpPr>
          <p:spPr>
            <a:xfrm>
              <a:off x="6031769" y="3205401"/>
              <a:ext cx="325733" cy="379650"/>
            </a:xfrm>
            <a:custGeom>
              <a:avLst/>
              <a:gdLst/>
              <a:ahLst/>
              <a:cxnLst/>
              <a:rect l="0" t="0" r="0" b="0"/>
              <a:pathLst>
                <a:path w="325733" h="379650">
                  <a:moveTo>
                    <a:pt x="9877" y="0"/>
                  </a:moveTo>
                  <a:lnTo>
                    <a:pt x="2642" y="28726"/>
                  </a:lnTo>
                  <a:lnTo>
                    <a:pt x="0" y="92112"/>
                  </a:lnTo>
                  <a:lnTo>
                    <a:pt x="2661" y="139206"/>
                  </a:lnTo>
                  <a:lnTo>
                    <a:pt x="8452" y="201932"/>
                  </a:lnTo>
                  <a:lnTo>
                    <a:pt x="18002" y="258213"/>
                  </a:lnTo>
                  <a:lnTo>
                    <a:pt x="34272" y="304339"/>
                  </a:lnTo>
                  <a:lnTo>
                    <a:pt x="40178" y="315196"/>
                  </a:lnTo>
                  <a:lnTo>
                    <a:pt x="47625" y="321265"/>
                  </a:lnTo>
                  <a:lnTo>
                    <a:pt x="56100" y="324141"/>
                  </a:lnTo>
                  <a:lnTo>
                    <a:pt x="65259" y="324888"/>
                  </a:lnTo>
                  <a:lnTo>
                    <a:pt x="73704" y="320707"/>
                  </a:lnTo>
                  <a:lnTo>
                    <a:pt x="89328" y="303584"/>
                  </a:lnTo>
                  <a:lnTo>
                    <a:pt x="117944" y="242002"/>
                  </a:lnTo>
                  <a:lnTo>
                    <a:pt x="139665" y="178971"/>
                  </a:lnTo>
                  <a:lnTo>
                    <a:pt x="143196" y="175466"/>
                  </a:lnTo>
                  <a:lnTo>
                    <a:pt x="146720" y="176639"/>
                  </a:lnTo>
                  <a:lnTo>
                    <a:pt x="150239" y="180930"/>
                  </a:lnTo>
                  <a:lnTo>
                    <a:pt x="155192" y="209327"/>
                  </a:lnTo>
                  <a:lnTo>
                    <a:pt x="158035" y="260844"/>
                  </a:lnTo>
                  <a:lnTo>
                    <a:pt x="168648" y="312960"/>
                  </a:lnTo>
                  <a:lnTo>
                    <a:pt x="181702" y="346582"/>
                  </a:lnTo>
                  <a:lnTo>
                    <a:pt x="187599" y="357397"/>
                  </a:lnTo>
                  <a:lnTo>
                    <a:pt x="203508" y="372532"/>
                  </a:lnTo>
                  <a:lnTo>
                    <a:pt x="212664" y="378206"/>
                  </a:lnTo>
                  <a:lnTo>
                    <a:pt x="221108" y="379649"/>
                  </a:lnTo>
                  <a:lnTo>
                    <a:pt x="229076" y="378272"/>
                  </a:lnTo>
                  <a:lnTo>
                    <a:pt x="236728" y="375013"/>
                  </a:lnTo>
                  <a:lnTo>
                    <a:pt x="258677" y="353660"/>
                  </a:lnTo>
                  <a:lnTo>
                    <a:pt x="294098" y="301639"/>
                  </a:lnTo>
                  <a:lnTo>
                    <a:pt x="312070" y="259000"/>
                  </a:lnTo>
                  <a:lnTo>
                    <a:pt x="321685" y="209322"/>
                  </a:lnTo>
                  <a:lnTo>
                    <a:pt x="324533" y="160677"/>
                  </a:lnTo>
                  <a:lnTo>
                    <a:pt x="325495" y="102318"/>
                  </a:lnTo>
                  <a:lnTo>
                    <a:pt x="325732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6441730" y="3236986"/>
              <a:ext cx="84228" cy="157929"/>
            </a:xfrm>
            <a:custGeom>
              <a:avLst/>
              <a:gdLst/>
              <a:ahLst/>
              <a:cxnLst/>
              <a:rect l="0" t="0" r="0" b="0"/>
              <a:pathLst>
                <a:path w="84228" h="157929">
                  <a:moveTo>
                    <a:pt x="0" y="0"/>
                  </a:moveTo>
                  <a:lnTo>
                    <a:pt x="19128" y="62258"/>
                  </a:lnTo>
                  <a:lnTo>
                    <a:pt x="49363" y="116812"/>
                  </a:lnTo>
                  <a:lnTo>
                    <a:pt x="66618" y="144185"/>
                  </a:lnTo>
                  <a:lnTo>
                    <a:pt x="84227" y="1579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6431201" y="3184344"/>
              <a:ext cx="200042" cy="526425"/>
            </a:xfrm>
            <a:custGeom>
              <a:avLst/>
              <a:gdLst/>
              <a:ahLst/>
              <a:cxnLst/>
              <a:rect l="0" t="0" r="0" b="0"/>
              <a:pathLst>
                <a:path w="200042" h="526425">
                  <a:moveTo>
                    <a:pt x="200041" y="0"/>
                  </a:moveTo>
                  <a:lnTo>
                    <a:pt x="164125" y="62280"/>
                  </a:lnTo>
                  <a:lnTo>
                    <a:pt x="135332" y="124607"/>
                  </a:lnTo>
                  <a:lnTo>
                    <a:pt x="116073" y="178756"/>
                  </a:lnTo>
                  <a:lnTo>
                    <a:pt x="94778" y="242135"/>
                  </a:lnTo>
                  <a:lnTo>
                    <a:pt x="73701" y="305324"/>
                  </a:lnTo>
                  <a:lnTo>
                    <a:pt x="52642" y="368497"/>
                  </a:lnTo>
                  <a:lnTo>
                    <a:pt x="31585" y="431668"/>
                  </a:lnTo>
                  <a:lnTo>
                    <a:pt x="14038" y="490376"/>
                  </a:lnTo>
                  <a:lnTo>
                    <a:pt x="0" y="52642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2794853" y="4067224"/>
            <a:ext cx="498264" cy="515898"/>
            <a:chOff x="2794853" y="4067224"/>
            <a:chExt cx="498264" cy="515898"/>
          </a:xfrm>
        </p:grpSpPr>
        <p:sp>
          <p:nvSpPr>
            <p:cNvPr id="19" name="Freeform 18"/>
            <p:cNvSpPr/>
            <p:nvPr/>
          </p:nvSpPr>
          <p:spPr>
            <a:xfrm>
              <a:off x="2794853" y="4193566"/>
              <a:ext cx="282896" cy="389556"/>
            </a:xfrm>
            <a:custGeom>
              <a:avLst/>
              <a:gdLst/>
              <a:ahLst/>
              <a:cxnLst/>
              <a:rect l="0" t="0" r="0" b="0"/>
              <a:pathLst>
                <a:path w="282896" h="389556">
                  <a:moveTo>
                    <a:pt x="87652" y="389555"/>
                  </a:moveTo>
                  <a:lnTo>
                    <a:pt x="72998" y="336527"/>
                  </a:lnTo>
                  <a:lnTo>
                    <a:pt x="59454" y="285147"/>
                  </a:lnTo>
                  <a:lnTo>
                    <a:pt x="42394" y="223005"/>
                  </a:lnTo>
                  <a:lnTo>
                    <a:pt x="22430" y="165323"/>
                  </a:lnTo>
                  <a:lnTo>
                    <a:pt x="3616" y="106259"/>
                  </a:lnTo>
                  <a:lnTo>
                    <a:pt x="43" y="95406"/>
                  </a:lnTo>
                  <a:lnTo>
                    <a:pt x="0" y="91680"/>
                  </a:lnTo>
                  <a:lnTo>
                    <a:pt x="2311" y="92705"/>
                  </a:lnTo>
                  <a:lnTo>
                    <a:pt x="57234" y="145035"/>
                  </a:lnTo>
                  <a:lnTo>
                    <a:pt x="111876" y="203002"/>
                  </a:lnTo>
                  <a:lnTo>
                    <a:pt x="167570" y="255771"/>
                  </a:lnTo>
                  <a:lnTo>
                    <a:pt x="223955" y="297328"/>
                  </a:lnTo>
                  <a:lnTo>
                    <a:pt x="245327" y="311910"/>
                  </a:lnTo>
                  <a:lnTo>
                    <a:pt x="254770" y="314395"/>
                  </a:lnTo>
                  <a:lnTo>
                    <a:pt x="263405" y="313711"/>
                  </a:lnTo>
                  <a:lnTo>
                    <a:pt x="271501" y="310917"/>
                  </a:lnTo>
                  <a:lnTo>
                    <a:pt x="276898" y="303204"/>
                  </a:lnTo>
                  <a:lnTo>
                    <a:pt x="282895" y="279036"/>
                  </a:lnTo>
                  <a:lnTo>
                    <a:pt x="278340" y="224268"/>
                  </a:lnTo>
                  <a:lnTo>
                    <a:pt x="266176" y="168389"/>
                  </a:lnTo>
                  <a:lnTo>
                    <a:pt x="252507" y="112291"/>
                  </a:lnTo>
                  <a:lnTo>
                    <a:pt x="238542" y="56149"/>
                  </a:lnTo>
                  <a:lnTo>
                    <a:pt x="22452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093075" y="4067224"/>
              <a:ext cx="200042" cy="365663"/>
            </a:xfrm>
            <a:custGeom>
              <a:avLst/>
              <a:gdLst/>
              <a:ahLst/>
              <a:cxnLst/>
              <a:rect l="0" t="0" r="0" b="0"/>
              <a:pathLst>
                <a:path w="200042" h="365663">
                  <a:moveTo>
                    <a:pt x="0" y="126342"/>
                  </a:moveTo>
                  <a:lnTo>
                    <a:pt x="14572" y="169034"/>
                  </a:lnTo>
                  <a:lnTo>
                    <a:pt x="44993" y="210684"/>
                  </a:lnTo>
                  <a:lnTo>
                    <a:pt x="95135" y="266347"/>
                  </a:lnTo>
                  <a:lnTo>
                    <a:pt x="139043" y="324240"/>
                  </a:lnTo>
                  <a:lnTo>
                    <a:pt x="175299" y="364244"/>
                  </a:lnTo>
                  <a:lnTo>
                    <a:pt x="181206" y="365662"/>
                  </a:lnTo>
                  <a:lnTo>
                    <a:pt x="186315" y="363097"/>
                  </a:lnTo>
                  <a:lnTo>
                    <a:pt x="190890" y="357878"/>
                  </a:lnTo>
                  <a:lnTo>
                    <a:pt x="197330" y="322587"/>
                  </a:lnTo>
                  <a:lnTo>
                    <a:pt x="199506" y="259430"/>
                  </a:lnTo>
                  <a:lnTo>
                    <a:pt x="199936" y="197561"/>
                  </a:lnTo>
                  <a:lnTo>
                    <a:pt x="200020" y="134951"/>
                  </a:lnTo>
                  <a:lnTo>
                    <a:pt x="200035" y="86129"/>
                  </a:lnTo>
                  <a:lnTo>
                    <a:pt x="200040" y="23079"/>
                  </a:lnTo>
                  <a:lnTo>
                    <a:pt x="20004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4337411" y="4457885"/>
            <a:ext cx="694882" cy="461807"/>
            <a:chOff x="4337411" y="4457885"/>
            <a:chExt cx="694882" cy="461807"/>
          </a:xfrm>
        </p:grpSpPr>
        <p:sp>
          <p:nvSpPr>
            <p:cNvPr id="22" name="Freeform 21"/>
            <p:cNvSpPr/>
            <p:nvPr/>
          </p:nvSpPr>
          <p:spPr>
            <a:xfrm>
              <a:off x="4337411" y="4527122"/>
              <a:ext cx="252047" cy="392570"/>
            </a:xfrm>
            <a:custGeom>
              <a:avLst/>
              <a:gdLst/>
              <a:ahLst/>
              <a:cxnLst/>
              <a:rect l="0" t="0" r="0" b="0"/>
              <a:pathLst>
                <a:path w="252047" h="392570">
                  <a:moveTo>
                    <a:pt x="0" y="94757"/>
                  </a:moveTo>
                  <a:lnTo>
                    <a:pt x="0" y="153373"/>
                  </a:lnTo>
                  <a:lnTo>
                    <a:pt x="8405" y="206377"/>
                  </a:lnTo>
                  <a:lnTo>
                    <a:pt x="24749" y="268249"/>
                  </a:lnTo>
                  <a:lnTo>
                    <a:pt x="39811" y="322006"/>
                  </a:lnTo>
                  <a:lnTo>
                    <a:pt x="58719" y="355502"/>
                  </a:lnTo>
                  <a:lnTo>
                    <a:pt x="86029" y="379594"/>
                  </a:lnTo>
                  <a:lnTo>
                    <a:pt x="106086" y="390197"/>
                  </a:lnTo>
                  <a:lnTo>
                    <a:pt x="129817" y="392569"/>
                  </a:lnTo>
                  <a:lnTo>
                    <a:pt x="142696" y="391564"/>
                  </a:lnTo>
                  <a:lnTo>
                    <a:pt x="166366" y="381089"/>
                  </a:lnTo>
                  <a:lnTo>
                    <a:pt x="204569" y="351357"/>
                  </a:lnTo>
                  <a:lnTo>
                    <a:pt x="216872" y="330854"/>
                  </a:lnTo>
                  <a:lnTo>
                    <a:pt x="238089" y="273160"/>
                  </a:lnTo>
                  <a:lnTo>
                    <a:pt x="249454" y="217171"/>
                  </a:lnTo>
                  <a:lnTo>
                    <a:pt x="252046" y="155722"/>
                  </a:lnTo>
                  <a:lnTo>
                    <a:pt x="244152" y="98523"/>
                  </a:lnTo>
                  <a:lnTo>
                    <a:pt x="228209" y="45284"/>
                  </a:lnTo>
                  <a:lnTo>
                    <a:pt x="21057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847719" y="4506065"/>
              <a:ext cx="47704" cy="357970"/>
            </a:xfrm>
            <a:custGeom>
              <a:avLst/>
              <a:gdLst/>
              <a:ahLst/>
              <a:cxnLst/>
              <a:rect l="0" t="0" r="0" b="0"/>
              <a:pathLst>
                <a:path w="47704" h="357970">
                  <a:moveTo>
                    <a:pt x="5589" y="0"/>
                  </a:moveTo>
                  <a:lnTo>
                    <a:pt x="0" y="16767"/>
                  </a:lnTo>
                  <a:lnTo>
                    <a:pt x="4044" y="75445"/>
                  </a:lnTo>
                  <a:lnTo>
                    <a:pt x="12622" y="138053"/>
                  </a:lnTo>
                  <a:lnTo>
                    <a:pt x="16252" y="184924"/>
                  </a:lnTo>
                  <a:lnTo>
                    <a:pt x="24216" y="234686"/>
                  </a:lnTo>
                  <a:lnTo>
                    <a:pt x="37388" y="290896"/>
                  </a:lnTo>
                  <a:lnTo>
                    <a:pt x="44647" y="325227"/>
                  </a:lnTo>
                  <a:lnTo>
                    <a:pt x="47703" y="35796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663795" y="4457885"/>
              <a:ext cx="368498" cy="58710"/>
            </a:xfrm>
            <a:custGeom>
              <a:avLst/>
              <a:gdLst/>
              <a:ahLst/>
              <a:cxnLst/>
              <a:rect l="0" t="0" r="0" b="0"/>
              <a:pathLst>
                <a:path w="368498" h="58710">
                  <a:moveTo>
                    <a:pt x="368497" y="6066"/>
                  </a:moveTo>
                  <a:lnTo>
                    <a:pt x="319567" y="2946"/>
                  </a:lnTo>
                  <a:lnTo>
                    <a:pt x="290598" y="0"/>
                  </a:lnTo>
                  <a:lnTo>
                    <a:pt x="237167" y="4521"/>
                  </a:lnTo>
                  <a:lnTo>
                    <a:pt x="176570" y="11350"/>
                  </a:lnTo>
                  <a:lnTo>
                    <a:pt x="119539" y="23964"/>
                  </a:lnTo>
                  <a:lnTo>
                    <a:pt x="63214" y="37721"/>
                  </a:lnTo>
                  <a:lnTo>
                    <a:pt x="0" y="5870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6162530" y="4614121"/>
            <a:ext cx="712934" cy="482887"/>
            <a:chOff x="6162530" y="4614121"/>
            <a:chExt cx="712934" cy="482887"/>
          </a:xfrm>
        </p:grpSpPr>
        <p:sp>
          <p:nvSpPr>
            <p:cNvPr id="26" name="Freeform 25"/>
            <p:cNvSpPr/>
            <p:nvPr/>
          </p:nvSpPr>
          <p:spPr>
            <a:xfrm>
              <a:off x="6162530" y="4614121"/>
              <a:ext cx="336186" cy="482887"/>
            </a:xfrm>
            <a:custGeom>
              <a:avLst/>
              <a:gdLst/>
              <a:ahLst/>
              <a:cxnLst/>
              <a:rect l="0" t="0" r="0" b="0"/>
              <a:pathLst>
                <a:path w="336186" h="482887">
                  <a:moveTo>
                    <a:pt x="188786" y="79614"/>
                  </a:moveTo>
                  <a:lnTo>
                    <a:pt x="183197" y="62847"/>
                  </a:lnTo>
                  <a:lnTo>
                    <a:pt x="140317" y="10957"/>
                  </a:lnTo>
                  <a:lnTo>
                    <a:pt x="119671" y="2307"/>
                  </a:lnTo>
                  <a:lnTo>
                    <a:pt x="107615" y="0"/>
                  </a:lnTo>
                  <a:lnTo>
                    <a:pt x="84859" y="3676"/>
                  </a:lnTo>
                  <a:lnTo>
                    <a:pt x="63048" y="14279"/>
                  </a:lnTo>
                  <a:lnTo>
                    <a:pt x="41656" y="30689"/>
                  </a:lnTo>
                  <a:lnTo>
                    <a:pt x="26689" y="52801"/>
                  </a:lnTo>
                  <a:lnTo>
                    <a:pt x="7548" y="105124"/>
                  </a:lnTo>
                  <a:lnTo>
                    <a:pt x="1725" y="157752"/>
                  </a:lnTo>
                  <a:lnTo>
                    <a:pt x="0" y="217800"/>
                  </a:lnTo>
                  <a:lnTo>
                    <a:pt x="5078" y="274456"/>
                  </a:lnTo>
                  <a:lnTo>
                    <a:pt x="18443" y="331531"/>
                  </a:lnTo>
                  <a:lnTo>
                    <a:pt x="45521" y="393584"/>
                  </a:lnTo>
                  <a:lnTo>
                    <a:pt x="74197" y="430786"/>
                  </a:lnTo>
                  <a:lnTo>
                    <a:pt x="120918" y="464317"/>
                  </a:lnTo>
                  <a:lnTo>
                    <a:pt x="155809" y="480730"/>
                  </a:lnTo>
                  <a:lnTo>
                    <a:pt x="180758" y="482886"/>
                  </a:lnTo>
                  <a:lnTo>
                    <a:pt x="206275" y="478775"/>
                  </a:lnTo>
                  <a:lnTo>
                    <a:pt x="262015" y="450576"/>
                  </a:lnTo>
                  <a:lnTo>
                    <a:pt x="296101" y="422170"/>
                  </a:lnTo>
                  <a:lnTo>
                    <a:pt x="336185" y="37441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6521663" y="4665082"/>
              <a:ext cx="353801" cy="392078"/>
            </a:xfrm>
            <a:custGeom>
              <a:avLst/>
              <a:gdLst/>
              <a:ahLst/>
              <a:cxnLst/>
              <a:rect l="0" t="0" r="0" b="0"/>
              <a:pathLst>
                <a:path w="353801" h="392078">
                  <a:moveTo>
                    <a:pt x="166565" y="70767"/>
                  </a:moveTo>
                  <a:lnTo>
                    <a:pt x="155386" y="59589"/>
                  </a:lnTo>
                  <a:lnTo>
                    <a:pt x="126078" y="47048"/>
                  </a:lnTo>
                  <a:lnTo>
                    <a:pt x="87758" y="47102"/>
                  </a:lnTo>
                  <a:lnTo>
                    <a:pt x="66809" y="54790"/>
                  </a:lnTo>
                  <a:lnTo>
                    <a:pt x="57947" y="60116"/>
                  </a:lnTo>
                  <a:lnTo>
                    <a:pt x="34296" y="89968"/>
                  </a:lnTo>
                  <a:lnTo>
                    <a:pt x="7684" y="141977"/>
                  </a:lnTo>
                  <a:lnTo>
                    <a:pt x="0" y="197311"/>
                  </a:lnTo>
                  <a:lnTo>
                    <a:pt x="4072" y="253301"/>
                  </a:lnTo>
                  <a:lnTo>
                    <a:pt x="24546" y="308251"/>
                  </a:lnTo>
                  <a:lnTo>
                    <a:pt x="45457" y="341954"/>
                  </a:lnTo>
                  <a:lnTo>
                    <a:pt x="93554" y="382314"/>
                  </a:lnTo>
                  <a:lnTo>
                    <a:pt x="120468" y="390557"/>
                  </a:lnTo>
                  <a:lnTo>
                    <a:pt x="162266" y="392077"/>
                  </a:lnTo>
                  <a:lnTo>
                    <a:pt x="207830" y="382111"/>
                  </a:lnTo>
                  <a:lnTo>
                    <a:pt x="240013" y="366698"/>
                  </a:lnTo>
                  <a:lnTo>
                    <a:pt x="297824" y="317687"/>
                  </a:lnTo>
                  <a:lnTo>
                    <a:pt x="320360" y="290158"/>
                  </a:lnTo>
                  <a:lnTo>
                    <a:pt x="344544" y="227546"/>
                  </a:lnTo>
                  <a:lnTo>
                    <a:pt x="353800" y="172316"/>
                  </a:lnTo>
                  <a:lnTo>
                    <a:pt x="349814" y="130362"/>
                  </a:lnTo>
                  <a:lnTo>
                    <a:pt x="329581" y="75434"/>
                  </a:lnTo>
                  <a:lnTo>
                    <a:pt x="308713" y="41734"/>
                  </a:lnTo>
                  <a:lnTo>
                    <a:pt x="290573" y="24328"/>
                  </a:lnTo>
                  <a:lnTo>
                    <a:pt x="255041" y="6965"/>
                  </a:lnTo>
                  <a:lnTo>
                    <a:pt x="209288" y="0"/>
                  </a:lnTo>
                  <a:lnTo>
                    <a:pt x="153340" y="12118"/>
                  </a:lnTo>
                  <a:lnTo>
                    <a:pt x="124451" y="1812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9" name="Freeform 28"/>
          <p:cNvSpPr/>
          <p:nvPr/>
        </p:nvSpPr>
        <p:spPr>
          <a:xfrm>
            <a:off x="2791547" y="4087856"/>
            <a:ext cx="565763" cy="456347"/>
          </a:xfrm>
          <a:custGeom>
            <a:avLst/>
            <a:gdLst/>
            <a:ahLst/>
            <a:cxnLst/>
            <a:rect l="0" t="0" r="0" b="0"/>
            <a:pathLst>
              <a:path w="565763" h="456347">
                <a:moveTo>
                  <a:pt x="93261" y="386755"/>
                </a:moveTo>
                <a:lnTo>
                  <a:pt x="98850" y="403522"/>
                </a:lnTo>
                <a:lnTo>
                  <a:pt x="110953" y="417994"/>
                </a:lnTo>
                <a:lnTo>
                  <a:pt x="119093" y="425128"/>
                </a:lnTo>
                <a:lnTo>
                  <a:pt x="140617" y="433056"/>
                </a:lnTo>
                <a:lnTo>
                  <a:pt x="165781" y="435409"/>
                </a:lnTo>
                <a:lnTo>
                  <a:pt x="228358" y="424372"/>
                </a:lnTo>
                <a:lnTo>
                  <a:pt x="261192" y="408949"/>
                </a:lnTo>
                <a:lnTo>
                  <a:pt x="276301" y="393110"/>
                </a:lnTo>
                <a:lnTo>
                  <a:pt x="281968" y="383972"/>
                </a:lnTo>
                <a:lnTo>
                  <a:pt x="281067" y="377881"/>
                </a:lnTo>
                <a:lnTo>
                  <a:pt x="275787" y="373820"/>
                </a:lnTo>
                <a:lnTo>
                  <a:pt x="267587" y="371112"/>
                </a:lnTo>
                <a:lnTo>
                  <a:pt x="249118" y="374344"/>
                </a:lnTo>
                <a:lnTo>
                  <a:pt x="189868" y="394696"/>
                </a:lnTo>
                <a:lnTo>
                  <a:pt x="141286" y="419216"/>
                </a:lnTo>
                <a:lnTo>
                  <a:pt x="97288" y="446589"/>
                </a:lnTo>
                <a:lnTo>
                  <a:pt x="93606" y="451211"/>
                </a:lnTo>
                <a:lnTo>
                  <a:pt x="95831" y="454293"/>
                </a:lnTo>
                <a:lnTo>
                  <a:pt x="101993" y="456346"/>
                </a:lnTo>
                <a:lnTo>
                  <a:pt x="108441" y="455376"/>
                </a:lnTo>
                <a:lnTo>
                  <a:pt x="166324" y="432703"/>
                </a:lnTo>
                <a:lnTo>
                  <a:pt x="220170" y="421524"/>
                </a:lnTo>
                <a:lnTo>
                  <a:pt x="281462" y="410354"/>
                </a:lnTo>
                <a:lnTo>
                  <a:pt x="335244" y="393647"/>
                </a:lnTo>
                <a:lnTo>
                  <a:pt x="376326" y="378541"/>
                </a:lnTo>
                <a:lnTo>
                  <a:pt x="437008" y="326910"/>
                </a:lnTo>
                <a:lnTo>
                  <a:pt x="493943" y="294028"/>
                </a:lnTo>
                <a:lnTo>
                  <a:pt x="549120" y="235566"/>
                </a:lnTo>
                <a:lnTo>
                  <a:pt x="563367" y="216614"/>
                </a:lnTo>
                <a:lnTo>
                  <a:pt x="565762" y="207817"/>
                </a:lnTo>
                <a:lnTo>
                  <a:pt x="565019" y="199613"/>
                </a:lnTo>
                <a:lnTo>
                  <a:pt x="557955" y="184258"/>
                </a:lnTo>
                <a:lnTo>
                  <a:pt x="547016" y="169634"/>
                </a:lnTo>
                <a:lnTo>
                  <a:pt x="544333" y="161290"/>
                </a:lnTo>
                <a:lnTo>
                  <a:pt x="545538" y="106850"/>
                </a:lnTo>
                <a:lnTo>
                  <a:pt x="545898" y="52828"/>
                </a:lnTo>
                <a:lnTo>
                  <a:pt x="545947" y="25044"/>
                </a:lnTo>
                <a:lnTo>
                  <a:pt x="541280" y="15763"/>
                </a:lnTo>
                <a:lnTo>
                  <a:pt x="533491" y="9576"/>
                </a:lnTo>
                <a:lnTo>
                  <a:pt x="512357" y="2700"/>
                </a:lnTo>
                <a:lnTo>
                  <a:pt x="475321" y="0"/>
                </a:lnTo>
                <a:lnTo>
                  <a:pt x="420044" y="12070"/>
                </a:lnTo>
                <a:lnTo>
                  <a:pt x="356691" y="53812"/>
                </a:lnTo>
                <a:lnTo>
                  <a:pt x="300929" y="102513"/>
                </a:lnTo>
                <a:lnTo>
                  <a:pt x="239026" y="151620"/>
                </a:lnTo>
                <a:lnTo>
                  <a:pt x="215757" y="159418"/>
                </a:lnTo>
                <a:lnTo>
                  <a:pt x="157312" y="173240"/>
                </a:lnTo>
                <a:lnTo>
                  <a:pt x="94508" y="194952"/>
                </a:lnTo>
                <a:lnTo>
                  <a:pt x="32564" y="231300"/>
                </a:lnTo>
                <a:lnTo>
                  <a:pt x="2502" y="257392"/>
                </a:lnTo>
                <a:lnTo>
                  <a:pt x="0" y="264248"/>
                </a:lnTo>
                <a:lnTo>
                  <a:pt x="671" y="271159"/>
                </a:lnTo>
                <a:lnTo>
                  <a:pt x="3459" y="278105"/>
                </a:lnTo>
                <a:lnTo>
                  <a:pt x="15914" y="288943"/>
                </a:lnTo>
                <a:lnTo>
                  <a:pt x="34318" y="296490"/>
                </a:lnTo>
                <a:lnTo>
                  <a:pt x="97790" y="301732"/>
                </a:lnTo>
                <a:lnTo>
                  <a:pt x="159189" y="300030"/>
                </a:lnTo>
                <a:lnTo>
                  <a:pt x="218580" y="278787"/>
                </a:lnTo>
                <a:lnTo>
                  <a:pt x="272111" y="260521"/>
                </a:lnTo>
                <a:lnTo>
                  <a:pt x="292073" y="252272"/>
                </a:lnTo>
                <a:lnTo>
                  <a:pt x="348787" y="210619"/>
                </a:lnTo>
                <a:lnTo>
                  <a:pt x="397792" y="182193"/>
                </a:lnTo>
                <a:lnTo>
                  <a:pt x="432442" y="158048"/>
                </a:lnTo>
                <a:lnTo>
                  <a:pt x="442214" y="153565"/>
                </a:lnTo>
                <a:lnTo>
                  <a:pt x="451068" y="152916"/>
                </a:lnTo>
                <a:lnTo>
                  <a:pt x="467146" y="158435"/>
                </a:lnTo>
                <a:lnTo>
                  <a:pt x="472369" y="165521"/>
                </a:lnTo>
                <a:lnTo>
                  <a:pt x="478172" y="185874"/>
                </a:lnTo>
                <a:lnTo>
                  <a:pt x="475851" y="218050"/>
                </a:lnTo>
                <a:lnTo>
                  <a:pt x="471153" y="226322"/>
                </a:lnTo>
                <a:lnTo>
                  <a:pt x="456575" y="238633"/>
                </a:lnTo>
                <a:lnTo>
                  <a:pt x="410215" y="262133"/>
                </a:lnTo>
                <a:lnTo>
                  <a:pt x="368475" y="272322"/>
                </a:lnTo>
                <a:lnTo>
                  <a:pt x="356473" y="281470"/>
                </a:lnTo>
              </a:path>
            </a:pathLst>
          </a:custGeom>
          <a:ln w="190500" cap="flat" cmpd="sng" algn="ctr">
            <a:solidFill>
              <a:srgbClr val="FFD5AA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Freeform 29"/>
          <p:cNvSpPr/>
          <p:nvPr/>
        </p:nvSpPr>
        <p:spPr>
          <a:xfrm>
            <a:off x="3986077" y="2756010"/>
            <a:ext cx="698721" cy="378982"/>
          </a:xfrm>
          <a:custGeom>
            <a:avLst/>
            <a:gdLst/>
            <a:ahLst/>
            <a:cxnLst/>
            <a:rect l="0" t="0" r="0" b="0"/>
            <a:pathLst>
              <a:path w="698721" h="378982">
                <a:moveTo>
                  <a:pt x="12580" y="378981"/>
                </a:moveTo>
                <a:lnTo>
                  <a:pt x="71197" y="378981"/>
                </a:lnTo>
                <a:lnTo>
                  <a:pt x="132607" y="378981"/>
                </a:lnTo>
                <a:lnTo>
                  <a:pt x="191011" y="378981"/>
                </a:lnTo>
                <a:lnTo>
                  <a:pt x="247607" y="378981"/>
                </a:lnTo>
                <a:lnTo>
                  <a:pt x="302677" y="377811"/>
                </a:lnTo>
                <a:lnTo>
                  <a:pt x="359401" y="364327"/>
                </a:lnTo>
                <a:lnTo>
                  <a:pt x="410418" y="356849"/>
                </a:lnTo>
                <a:lnTo>
                  <a:pt x="465555" y="338388"/>
                </a:lnTo>
                <a:lnTo>
                  <a:pt x="521507" y="323130"/>
                </a:lnTo>
                <a:lnTo>
                  <a:pt x="576449" y="316086"/>
                </a:lnTo>
                <a:lnTo>
                  <a:pt x="610151" y="306664"/>
                </a:lnTo>
                <a:lnTo>
                  <a:pt x="665032" y="275758"/>
                </a:lnTo>
                <a:lnTo>
                  <a:pt x="687610" y="250131"/>
                </a:lnTo>
                <a:lnTo>
                  <a:pt x="697859" y="230467"/>
                </a:lnTo>
                <a:lnTo>
                  <a:pt x="698720" y="221480"/>
                </a:lnTo>
                <a:lnTo>
                  <a:pt x="693437" y="205256"/>
                </a:lnTo>
                <a:lnTo>
                  <a:pt x="685244" y="199993"/>
                </a:lnTo>
                <a:lnTo>
                  <a:pt x="646936" y="192587"/>
                </a:lnTo>
                <a:lnTo>
                  <a:pt x="591477" y="190084"/>
                </a:lnTo>
                <a:lnTo>
                  <a:pt x="535462" y="189590"/>
                </a:lnTo>
                <a:lnTo>
                  <a:pt x="487782" y="189504"/>
                </a:lnTo>
                <a:lnTo>
                  <a:pt x="436610" y="189479"/>
                </a:lnTo>
                <a:lnTo>
                  <a:pt x="382559" y="196706"/>
                </a:lnTo>
                <a:lnTo>
                  <a:pt x="328034" y="199347"/>
                </a:lnTo>
                <a:lnTo>
                  <a:pt x="277793" y="205458"/>
                </a:lnTo>
                <a:lnTo>
                  <a:pt x="215080" y="229644"/>
                </a:lnTo>
                <a:lnTo>
                  <a:pt x="160303" y="256110"/>
                </a:lnTo>
                <a:lnTo>
                  <a:pt x="96836" y="280404"/>
                </a:lnTo>
                <a:lnTo>
                  <a:pt x="75764" y="287596"/>
                </a:lnTo>
                <a:lnTo>
                  <a:pt x="67571" y="286472"/>
                </a:lnTo>
                <a:lnTo>
                  <a:pt x="60939" y="282213"/>
                </a:lnTo>
                <a:lnTo>
                  <a:pt x="55348" y="275865"/>
                </a:lnTo>
                <a:lnTo>
                  <a:pt x="52790" y="266953"/>
                </a:lnTo>
                <a:lnTo>
                  <a:pt x="53068" y="244573"/>
                </a:lnTo>
                <a:lnTo>
                  <a:pt x="60210" y="225268"/>
                </a:lnTo>
                <a:lnTo>
                  <a:pt x="65391" y="216844"/>
                </a:lnTo>
                <a:lnTo>
                  <a:pt x="80505" y="204365"/>
                </a:lnTo>
                <a:lnTo>
                  <a:pt x="139340" y="179323"/>
                </a:lnTo>
                <a:lnTo>
                  <a:pt x="173751" y="171645"/>
                </a:lnTo>
                <a:lnTo>
                  <a:pt x="198855" y="167509"/>
                </a:lnTo>
                <a:lnTo>
                  <a:pt x="246687" y="152029"/>
                </a:lnTo>
                <a:lnTo>
                  <a:pt x="300849" y="148278"/>
                </a:lnTo>
                <a:lnTo>
                  <a:pt x="356608" y="147537"/>
                </a:lnTo>
                <a:lnTo>
                  <a:pt x="409563" y="144271"/>
                </a:lnTo>
                <a:lnTo>
                  <a:pt x="469793" y="134297"/>
                </a:lnTo>
                <a:lnTo>
                  <a:pt x="484068" y="120494"/>
                </a:lnTo>
                <a:lnTo>
                  <a:pt x="514988" y="72891"/>
                </a:lnTo>
                <a:lnTo>
                  <a:pt x="519484" y="62617"/>
                </a:lnTo>
                <a:lnTo>
                  <a:pt x="520142" y="53428"/>
                </a:lnTo>
                <a:lnTo>
                  <a:pt x="514634" y="36979"/>
                </a:lnTo>
                <a:lnTo>
                  <a:pt x="501267" y="24989"/>
                </a:lnTo>
                <a:lnTo>
                  <a:pt x="482458" y="16931"/>
                </a:lnTo>
                <a:lnTo>
                  <a:pt x="424295" y="5744"/>
                </a:lnTo>
                <a:lnTo>
                  <a:pt x="372890" y="1099"/>
                </a:lnTo>
                <a:lnTo>
                  <a:pt x="314557" y="181"/>
                </a:lnTo>
                <a:lnTo>
                  <a:pt x="252644" y="0"/>
                </a:lnTo>
                <a:lnTo>
                  <a:pt x="189556" y="8294"/>
                </a:lnTo>
                <a:lnTo>
                  <a:pt x="135016" y="10051"/>
                </a:lnTo>
                <a:lnTo>
                  <a:pt x="93181" y="10356"/>
                </a:lnTo>
                <a:lnTo>
                  <a:pt x="81522" y="13908"/>
                </a:lnTo>
                <a:lnTo>
                  <a:pt x="45999" y="41706"/>
                </a:lnTo>
                <a:lnTo>
                  <a:pt x="10482" y="78286"/>
                </a:lnTo>
                <a:lnTo>
                  <a:pt x="729" y="96770"/>
                </a:lnTo>
                <a:lnTo>
                  <a:pt x="0" y="105443"/>
                </a:lnTo>
                <a:lnTo>
                  <a:pt x="5429" y="121318"/>
                </a:lnTo>
                <a:lnTo>
                  <a:pt x="18761" y="133053"/>
                </a:lnTo>
                <a:lnTo>
                  <a:pt x="36384" y="140998"/>
                </a:lnTo>
                <a:lnTo>
                  <a:pt x="75751" y="147354"/>
                </a:lnTo>
              </a:path>
            </a:pathLst>
          </a:custGeom>
          <a:ln w="190500" cap="flat" cmpd="sng" algn="ctr">
            <a:solidFill>
              <a:srgbClr val="FFD5AA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3" name="Group 32"/>
          <p:cNvGrpSpPr/>
          <p:nvPr/>
        </p:nvGrpSpPr>
        <p:grpSpPr>
          <a:xfrm>
            <a:off x="4306155" y="4464310"/>
            <a:ext cx="794593" cy="462902"/>
            <a:chOff x="4306155" y="4464310"/>
            <a:chExt cx="794593" cy="462902"/>
          </a:xfrm>
        </p:grpSpPr>
        <p:sp>
          <p:nvSpPr>
            <p:cNvPr id="31" name="Freeform 30"/>
            <p:cNvSpPr/>
            <p:nvPr/>
          </p:nvSpPr>
          <p:spPr>
            <a:xfrm>
              <a:off x="4306155" y="4464310"/>
              <a:ext cx="794593" cy="462902"/>
            </a:xfrm>
            <a:custGeom>
              <a:avLst/>
              <a:gdLst/>
              <a:ahLst/>
              <a:cxnLst/>
              <a:rect l="0" t="0" r="0" b="0"/>
              <a:pathLst>
                <a:path w="794593" h="462902">
                  <a:moveTo>
                    <a:pt x="0" y="157700"/>
                  </a:moveTo>
                  <a:lnTo>
                    <a:pt x="0" y="216317"/>
                  </a:lnTo>
                  <a:lnTo>
                    <a:pt x="11453" y="272914"/>
                  </a:lnTo>
                  <a:lnTo>
                    <a:pt x="19128" y="293134"/>
                  </a:lnTo>
                  <a:lnTo>
                    <a:pt x="48193" y="348166"/>
                  </a:lnTo>
                  <a:lnTo>
                    <a:pt x="66105" y="386396"/>
                  </a:lnTo>
                  <a:lnTo>
                    <a:pt x="88217" y="409515"/>
                  </a:lnTo>
                  <a:lnTo>
                    <a:pt x="116996" y="428064"/>
                  </a:lnTo>
                  <a:lnTo>
                    <a:pt x="179089" y="452201"/>
                  </a:lnTo>
                  <a:lnTo>
                    <a:pt x="213721" y="459819"/>
                  </a:lnTo>
                  <a:lnTo>
                    <a:pt x="267344" y="462393"/>
                  </a:lnTo>
                  <a:lnTo>
                    <a:pt x="322997" y="462901"/>
                  </a:lnTo>
                  <a:lnTo>
                    <a:pt x="375931" y="459882"/>
                  </a:lnTo>
                  <a:lnTo>
                    <a:pt x="431261" y="445065"/>
                  </a:lnTo>
                  <a:lnTo>
                    <a:pt x="484257" y="427877"/>
                  </a:lnTo>
                  <a:lnTo>
                    <a:pt x="547477" y="406870"/>
                  </a:lnTo>
                  <a:lnTo>
                    <a:pt x="588425" y="391666"/>
                  </a:lnTo>
                  <a:lnTo>
                    <a:pt x="643214" y="361057"/>
                  </a:lnTo>
                  <a:lnTo>
                    <a:pt x="698260" y="323491"/>
                  </a:lnTo>
                  <a:lnTo>
                    <a:pt x="742379" y="296574"/>
                  </a:lnTo>
                  <a:lnTo>
                    <a:pt x="758997" y="270988"/>
                  </a:lnTo>
                  <a:lnTo>
                    <a:pt x="773923" y="228561"/>
                  </a:lnTo>
                  <a:lnTo>
                    <a:pt x="781204" y="169401"/>
                  </a:lnTo>
                  <a:lnTo>
                    <a:pt x="794592" y="106598"/>
                  </a:lnTo>
                  <a:lnTo>
                    <a:pt x="792620" y="84685"/>
                  </a:lnTo>
                  <a:lnTo>
                    <a:pt x="784724" y="66367"/>
                  </a:lnTo>
                  <a:lnTo>
                    <a:pt x="779343" y="58207"/>
                  </a:lnTo>
                  <a:lnTo>
                    <a:pt x="764005" y="46020"/>
                  </a:lnTo>
                  <a:lnTo>
                    <a:pt x="703678" y="8497"/>
                  </a:lnTo>
                  <a:lnTo>
                    <a:pt x="641086" y="922"/>
                  </a:lnTo>
                  <a:lnTo>
                    <a:pt x="585859" y="0"/>
                  </a:lnTo>
                  <a:lnTo>
                    <a:pt x="522654" y="987"/>
                  </a:lnTo>
                  <a:lnTo>
                    <a:pt x="463896" y="8115"/>
                  </a:lnTo>
                  <a:lnTo>
                    <a:pt x="437803" y="11669"/>
                  </a:lnTo>
                  <a:lnTo>
                    <a:pt x="379656" y="38897"/>
                  </a:lnTo>
                  <a:lnTo>
                    <a:pt x="342019" y="60620"/>
                  </a:lnTo>
                  <a:lnTo>
                    <a:pt x="290218" y="76522"/>
                  </a:lnTo>
                  <a:lnTo>
                    <a:pt x="232410" y="94469"/>
                  </a:lnTo>
                  <a:lnTo>
                    <a:pt x="179088" y="112069"/>
                  </a:lnTo>
                  <a:lnTo>
                    <a:pt x="115823" y="133133"/>
                  </a:lnTo>
                  <a:lnTo>
                    <a:pt x="53813" y="155360"/>
                  </a:lnTo>
                  <a:lnTo>
                    <a:pt x="37175" y="166799"/>
                  </a:lnTo>
                  <a:lnTo>
                    <a:pt x="25101" y="182801"/>
                  </a:lnTo>
                  <a:lnTo>
                    <a:pt x="20244" y="191982"/>
                  </a:lnTo>
                  <a:lnTo>
                    <a:pt x="20515" y="199272"/>
                  </a:lnTo>
                  <a:lnTo>
                    <a:pt x="24205" y="205301"/>
                  </a:lnTo>
                  <a:lnTo>
                    <a:pt x="30175" y="210491"/>
                  </a:lnTo>
                  <a:lnTo>
                    <a:pt x="49286" y="216258"/>
                  </a:lnTo>
                  <a:lnTo>
                    <a:pt x="112079" y="219094"/>
                  </a:lnTo>
                  <a:lnTo>
                    <a:pt x="167964" y="206137"/>
                  </a:lnTo>
                  <a:lnTo>
                    <a:pt x="224944" y="199893"/>
                  </a:lnTo>
                  <a:lnTo>
                    <a:pt x="275540" y="191727"/>
                  </a:lnTo>
                  <a:lnTo>
                    <a:pt x="335763" y="181202"/>
                  </a:lnTo>
                  <a:lnTo>
                    <a:pt x="389403" y="164579"/>
                  </a:lnTo>
                  <a:lnTo>
                    <a:pt x="440044" y="151823"/>
                  </a:lnTo>
                  <a:lnTo>
                    <a:pt x="495107" y="148091"/>
                  </a:lnTo>
                  <a:lnTo>
                    <a:pt x="557829" y="140057"/>
                  </a:lnTo>
                  <a:lnTo>
                    <a:pt x="584056" y="138161"/>
                  </a:lnTo>
                  <a:lnTo>
                    <a:pt x="594092" y="141164"/>
                  </a:lnTo>
                  <a:lnTo>
                    <a:pt x="601952" y="146676"/>
                  </a:lnTo>
                  <a:lnTo>
                    <a:pt x="608362" y="153860"/>
                  </a:lnTo>
                  <a:lnTo>
                    <a:pt x="615484" y="174321"/>
                  </a:lnTo>
                  <a:lnTo>
                    <a:pt x="617479" y="197843"/>
                  </a:lnTo>
                  <a:lnTo>
                    <a:pt x="614467" y="219995"/>
                  </a:lnTo>
                  <a:lnTo>
                    <a:pt x="608516" y="228476"/>
                  </a:lnTo>
                  <a:lnTo>
                    <a:pt x="552371" y="260246"/>
                  </a:lnTo>
                  <a:lnTo>
                    <a:pt x="499098" y="272063"/>
                  </a:lnTo>
                  <a:lnTo>
                    <a:pt x="437169" y="282233"/>
                  </a:lnTo>
                  <a:lnTo>
                    <a:pt x="376630" y="292137"/>
                  </a:lnTo>
                  <a:lnTo>
                    <a:pt x="351055" y="295829"/>
                  </a:lnTo>
                  <a:lnTo>
                    <a:pt x="289685" y="318148"/>
                  </a:lnTo>
                  <a:lnTo>
                    <a:pt x="229221" y="333435"/>
                  </a:lnTo>
                  <a:lnTo>
                    <a:pt x="166970" y="336256"/>
                  </a:lnTo>
                  <a:lnTo>
                    <a:pt x="157927" y="336684"/>
                  </a:lnTo>
                </a:path>
              </a:pathLst>
            </a:custGeom>
            <a:ln w="190500" cap="flat" cmpd="sng" algn="ctr">
              <a:solidFill>
                <a:srgbClr val="FFD5AA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4562436" y="4689515"/>
              <a:ext cx="122746" cy="100952"/>
            </a:xfrm>
            <a:custGeom>
              <a:avLst/>
              <a:gdLst/>
              <a:ahLst/>
              <a:cxnLst/>
              <a:rect l="0" t="0" r="0" b="0"/>
              <a:pathLst>
                <a:path w="122746" h="100952">
                  <a:moveTo>
                    <a:pt x="122745" y="37780"/>
                  </a:moveTo>
                  <a:lnTo>
                    <a:pt x="87953" y="52251"/>
                  </a:lnTo>
                  <a:lnTo>
                    <a:pt x="43676" y="55716"/>
                  </a:lnTo>
                  <a:lnTo>
                    <a:pt x="14684" y="52381"/>
                  </a:lnTo>
                  <a:lnTo>
                    <a:pt x="6251" y="47514"/>
                  </a:lnTo>
                  <a:lnTo>
                    <a:pt x="1798" y="40760"/>
                  </a:lnTo>
                  <a:lnTo>
                    <a:pt x="0" y="32748"/>
                  </a:lnTo>
                  <a:lnTo>
                    <a:pt x="1141" y="25066"/>
                  </a:lnTo>
                  <a:lnTo>
                    <a:pt x="8647" y="10293"/>
                  </a:lnTo>
                  <a:lnTo>
                    <a:pt x="16264" y="5417"/>
                  </a:lnTo>
                  <a:lnTo>
                    <a:pt x="37206" y="0"/>
                  </a:lnTo>
                  <a:lnTo>
                    <a:pt x="47002" y="895"/>
                  </a:lnTo>
                  <a:lnTo>
                    <a:pt x="64125" y="8129"/>
                  </a:lnTo>
                  <a:lnTo>
                    <a:pt x="76414" y="22262"/>
                  </a:lnTo>
                  <a:lnTo>
                    <a:pt x="84606" y="41412"/>
                  </a:lnTo>
                  <a:lnTo>
                    <a:pt x="91160" y="100951"/>
                  </a:lnTo>
                </a:path>
              </a:pathLst>
            </a:custGeom>
            <a:ln w="190500" cap="flat" cmpd="sng" algn="ctr">
              <a:solidFill>
                <a:srgbClr val="FFD5AA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4" name="Freeform 33"/>
          <p:cNvSpPr/>
          <p:nvPr/>
        </p:nvSpPr>
        <p:spPr>
          <a:xfrm>
            <a:off x="5534349" y="1814644"/>
            <a:ext cx="697558" cy="396341"/>
          </a:xfrm>
          <a:custGeom>
            <a:avLst/>
            <a:gdLst/>
            <a:ahLst/>
            <a:cxnLst/>
            <a:rect l="0" t="0" r="0" b="0"/>
            <a:pathLst>
              <a:path w="697558" h="396341">
                <a:moveTo>
                  <a:pt x="3640" y="80485"/>
                </a:moveTo>
                <a:lnTo>
                  <a:pt x="62257" y="86074"/>
                </a:lnTo>
                <a:lnTo>
                  <a:pt x="116431" y="90038"/>
                </a:lnTo>
                <a:lnTo>
                  <a:pt x="172192" y="90821"/>
                </a:lnTo>
                <a:lnTo>
                  <a:pt x="228267" y="90975"/>
                </a:lnTo>
                <a:lnTo>
                  <a:pt x="284404" y="91006"/>
                </a:lnTo>
                <a:lnTo>
                  <a:pt x="340553" y="91012"/>
                </a:lnTo>
                <a:lnTo>
                  <a:pt x="396705" y="91013"/>
                </a:lnTo>
                <a:lnTo>
                  <a:pt x="452856" y="91013"/>
                </a:lnTo>
                <a:lnTo>
                  <a:pt x="512128" y="91014"/>
                </a:lnTo>
                <a:lnTo>
                  <a:pt x="574226" y="91014"/>
                </a:lnTo>
                <a:lnTo>
                  <a:pt x="622958" y="91014"/>
                </a:lnTo>
                <a:lnTo>
                  <a:pt x="668854" y="85424"/>
                </a:lnTo>
                <a:lnTo>
                  <a:pt x="679913" y="80269"/>
                </a:lnTo>
                <a:lnTo>
                  <a:pt x="695320" y="65181"/>
                </a:lnTo>
                <a:lnTo>
                  <a:pt x="697557" y="57414"/>
                </a:lnTo>
                <a:lnTo>
                  <a:pt x="696709" y="49897"/>
                </a:lnTo>
                <a:lnTo>
                  <a:pt x="693803" y="42545"/>
                </a:lnTo>
                <a:lnTo>
                  <a:pt x="681217" y="31258"/>
                </a:lnTo>
                <a:lnTo>
                  <a:pt x="640524" y="4679"/>
                </a:lnTo>
                <a:lnTo>
                  <a:pt x="617372" y="0"/>
                </a:lnTo>
                <a:lnTo>
                  <a:pt x="583620" y="2955"/>
                </a:lnTo>
                <a:lnTo>
                  <a:pt x="527066" y="14614"/>
                </a:lnTo>
                <a:lnTo>
                  <a:pt x="473321" y="16781"/>
                </a:lnTo>
                <a:lnTo>
                  <a:pt x="417644" y="25614"/>
                </a:lnTo>
                <a:lnTo>
                  <a:pt x="361586" y="35505"/>
                </a:lnTo>
                <a:lnTo>
                  <a:pt x="305453" y="37805"/>
                </a:lnTo>
                <a:lnTo>
                  <a:pt x="249304" y="38259"/>
                </a:lnTo>
                <a:lnTo>
                  <a:pt x="193153" y="38349"/>
                </a:lnTo>
                <a:lnTo>
                  <a:pt x="142591" y="43956"/>
                </a:lnTo>
                <a:lnTo>
                  <a:pt x="109542" y="58613"/>
                </a:lnTo>
                <a:lnTo>
                  <a:pt x="54874" y="92680"/>
                </a:lnTo>
                <a:lnTo>
                  <a:pt x="48324" y="100313"/>
                </a:lnTo>
                <a:lnTo>
                  <a:pt x="31362" y="159381"/>
                </a:lnTo>
                <a:lnTo>
                  <a:pt x="24844" y="214179"/>
                </a:lnTo>
                <a:lnTo>
                  <a:pt x="13505" y="266944"/>
                </a:lnTo>
                <a:lnTo>
                  <a:pt x="0" y="311509"/>
                </a:lnTo>
                <a:lnTo>
                  <a:pt x="43" y="321069"/>
                </a:lnTo>
                <a:lnTo>
                  <a:pt x="6331" y="337930"/>
                </a:lnTo>
                <a:lnTo>
                  <a:pt x="28614" y="360576"/>
                </a:lnTo>
                <a:lnTo>
                  <a:pt x="68755" y="380784"/>
                </a:lnTo>
                <a:lnTo>
                  <a:pt x="120531" y="392921"/>
                </a:lnTo>
                <a:lnTo>
                  <a:pt x="175819" y="395665"/>
                </a:lnTo>
                <a:lnTo>
                  <a:pt x="231800" y="396207"/>
                </a:lnTo>
                <a:lnTo>
                  <a:pt x="287918" y="396314"/>
                </a:lnTo>
                <a:lnTo>
                  <a:pt x="344063" y="396335"/>
                </a:lnTo>
                <a:lnTo>
                  <a:pt x="400214" y="396339"/>
                </a:lnTo>
                <a:lnTo>
                  <a:pt x="459485" y="396340"/>
                </a:lnTo>
                <a:lnTo>
                  <a:pt x="521583" y="390751"/>
                </a:lnTo>
                <a:lnTo>
                  <a:pt x="576570" y="384448"/>
                </a:lnTo>
                <a:lnTo>
                  <a:pt x="595967" y="375067"/>
                </a:lnTo>
                <a:lnTo>
                  <a:pt x="609268" y="359979"/>
                </a:lnTo>
                <a:lnTo>
                  <a:pt x="627339" y="321697"/>
                </a:lnTo>
                <a:lnTo>
                  <a:pt x="632976" y="285186"/>
                </a:lnTo>
                <a:lnTo>
                  <a:pt x="629088" y="275444"/>
                </a:lnTo>
                <a:lnTo>
                  <a:pt x="621817" y="267780"/>
                </a:lnTo>
                <a:lnTo>
                  <a:pt x="582115" y="247073"/>
                </a:lnTo>
                <a:lnTo>
                  <a:pt x="532071" y="232888"/>
                </a:lnTo>
                <a:lnTo>
                  <a:pt x="474006" y="228872"/>
                </a:lnTo>
                <a:lnTo>
                  <a:pt x="412147" y="228079"/>
                </a:lnTo>
                <a:lnTo>
                  <a:pt x="353698" y="227923"/>
                </a:lnTo>
                <a:lnTo>
                  <a:pt x="304153" y="227896"/>
                </a:lnTo>
                <a:lnTo>
                  <a:pt x="253598" y="227887"/>
                </a:lnTo>
                <a:lnTo>
                  <a:pt x="197121" y="231004"/>
                </a:lnTo>
                <a:lnTo>
                  <a:pt x="175030" y="237460"/>
                </a:lnTo>
                <a:lnTo>
                  <a:pt x="157412" y="248128"/>
                </a:lnTo>
                <a:lnTo>
                  <a:pt x="155288" y="253078"/>
                </a:lnTo>
                <a:lnTo>
                  <a:pt x="157381" y="257548"/>
                </a:lnTo>
                <a:lnTo>
                  <a:pt x="162286" y="261698"/>
                </a:lnTo>
                <a:lnTo>
                  <a:pt x="197136" y="267539"/>
                </a:lnTo>
                <a:lnTo>
                  <a:pt x="255248" y="261107"/>
                </a:lnTo>
                <a:lnTo>
                  <a:pt x="308258" y="251896"/>
                </a:lnTo>
                <a:lnTo>
                  <a:pt x="362509" y="238303"/>
                </a:lnTo>
                <a:lnTo>
                  <a:pt x="400870" y="224732"/>
                </a:lnTo>
                <a:lnTo>
                  <a:pt x="463524" y="193827"/>
                </a:lnTo>
                <a:lnTo>
                  <a:pt x="494304" y="167734"/>
                </a:lnTo>
                <a:lnTo>
                  <a:pt x="496866" y="160878"/>
                </a:lnTo>
                <a:lnTo>
                  <a:pt x="496234" y="153968"/>
                </a:lnTo>
                <a:lnTo>
                  <a:pt x="493473" y="147021"/>
                </a:lnTo>
                <a:lnTo>
                  <a:pt x="472819" y="126066"/>
                </a:lnTo>
                <a:lnTo>
                  <a:pt x="463825" y="122571"/>
                </a:lnTo>
                <a:lnTo>
                  <a:pt x="444474" y="121806"/>
                </a:lnTo>
                <a:lnTo>
                  <a:pt x="437909" y="125580"/>
                </a:lnTo>
                <a:lnTo>
                  <a:pt x="433533" y="131606"/>
                </a:lnTo>
                <a:lnTo>
                  <a:pt x="424780" y="154185"/>
                </a:lnTo>
              </a:path>
            </a:pathLst>
          </a:custGeom>
          <a:ln w="190500" cap="flat" cmpd="sng" algn="ctr">
            <a:solidFill>
              <a:srgbClr val="FFD5AA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Freeform 34"/>
          <p:cNvSpPr/>
          <p:nvPr/>
        </p:nvSpPr>
        <p:spPr>
          <a:xfrm>
            <a:off x="6054123" y="3137492"/>
            <a:ext cx="673088" cy="618931"/>
          </a:xfrm>
          <a:custGeom>
            <a:avLst/>
            <a:gdLst/>
            <a:ahLst/>
            <a:cxnLst/>
            <a:rect l="0" t="0" r="0" b="0"/>
            <a:pathLst>
              <a:path w="673088" h="618931">
                <a:moveTo>
                  <a:pt x="83991" y="0"/>
                </a:moveTo>
                <a:lnTo>
                  <a:pt x="59944" y="17981"/>
                </a:lnTo>
                <a:lnTo>
                  <a:pt x="18526" y="67118"/>
                </a:lnTo>
                <a:lnTo>
                  <a:pt x="8882" y="85982"/>
                </a:lnTo>
                <a:lnTo>
                  <a:pt x="964" y="148554"/>
                </a:lnTo>
                <a:lnTo>
                  <a:pt x="0" y="203779"/>
                </a:lnTo>
                <a:lnTo>
                  <a:pt x="980" y="258578"/>
                </a:lnTo>
                <a:lnTo>
                  <a:pt x="9352" y="292255"/>
                </a:lnTo>
                <a:lnTo>
                  <a:pt x="44428" y="355419"/>
                </a:lnTo>
                <a:lnTo>
                  <a:pt x="60570" y="381390"/>
                </a:lnTo>
                <a:lnTo>
                  <a:pt x="71242" y="399963"/>
                </a:lnTo>
                <a:lnTo>
                  <a:pt x="132832" y="459603"/>
                </a:lnTo>
                <a:lnTo>
                  <a:pt x="191793" y="499316"/>
                </a:lnTo>
                <a:lnTo>
                  <a:pt x="235982" y="539378"/>
                </a:lnTo>
                <a:lnTo>
                  <a:pt x="288898" y="573031"/>
                </a:lnTo>
                <a:lnTo>
                  <a:pt x="346226" y="601684"/>
                </a:lnTo>
                <a:lnTo>
                  <a:pt x="390294" y="616117"/>
                </a:lnTo>
                <a:lnTo>
                  <a:pt x="415877" y="618930"/>
                </a:lnTo>
                <a:lnTo>
                  <a:pt x="439727" y="613942"/>
                </a:lnTo>
                <a:lnTo>
                  <a:pt x="460855" y="602756"/>
                </a:lnTo>
                <a:lnTo>
                  <a:pt x="500874" y="562560"/>
                </a:lnTo>
                <a:lnTo>
                  <a:pt x="541158" y="501725"/>
                </a:lnTo>
                <a:lnTo>
                  <a:pt x="581251" y="441877"/>
                </a:lnTo>
                <a:lnTo>
                  <a:pt x="613738" y="386234"/>
                </a:lnTo>
                <a:lnTo>
                  <a:pt x="645402" y="326091"/>
                </a:lnTo>
                <a:lnTo>
                  <a:pt x="657307" y="293541"/>
                </a:lnTo>
                <a:lnTo>
                  <a:pt x="667890" y="233079"/>
                </a:lnTo>
                <a:lnTo>
                  <a:pt x="672462" y="181394"/>
                </a:lnTo>
                <a:lnTo>
                  <a:pt x="673087" y="153929"/>
                </a:lnTo>
                <a:lnTo>
                  <a:pt x="669744" y="143563"/>
                </a:lnTo>
                <a:lnTo>
                  <a:pt x="656672" y="128927"/>
                </a:lnTo>
                <a:lnTo>
                  <a:pt x="609574" y="106087"/>
                </a:lnTo>
                <a:lnTo>
                  <a:pt x="556493" y="89013"/>
                </a:lnTo>
                <a:lnTo>
                  <a:pt x="520089" y="83306"/>
                </a:lnTo>
                <a:lnTo>
                  <a:pt x="462327" y="56841"/>
                </a:lnTo>
                <a:lnTo>
                  <a:pt x="400955" y="33986"/>
                </a:lnTo>
                <a:lnTo>
                  <a:pt x="356260" y="8490"/>
                </a:lnTo>
                <a:lnTo>
                  <a:pt x="299686" y="1677"/>
                </a:lnTo>
                <a:lnTo>
                  <a:pt x="242237" y="331"/>
                </a:lnTo>
                <a:lnTo>
                  <a:pt x="185829" y="66"/>
                </a:lnTo>
                <a:lnTo>
                  <a:pt x="123561" y="1183"/>
                </a:lnTo>
                <a:lnTo>
                  <a:pt x="98068" y="5595"/>
                </a:lnTo>
                <a:lnTo>
                  <a:pt x="89866" y="11919"/>
                </a:lnTo>
                <a:lnTo>
                  <a:pt x="80753" y="31423"/>
                </a:lnTo>
                <a:lnTo>
                  <a:pt x="80663" y="40836"/>
                </a:lnTo>
                <a:lnTo>
                  <a:pt x="86801" y="57534"/>
                </a:lnTo>
                <a:lnTo>
                  <a:pt x="103411" y="80088"/>
                </a:lnTo>
                <a:lnTo>
                  <a:pt x="158471" y="113712"/>
                </a:lnTo>
                <a:lnTo>
                  <a:pt x="220930" y="139887"/>
                </a:lnTo>
                <a:lnTo>
                  <a:pt x="281846" y="166196"/>
                </a:lnTo>
                <a:lnTo>
                  <a:pt x="336386" y="185706"/>
                </a:lnTo>
                <a:lnTo>
                  <a:pt x="394868" y="203512"/>
                </a:lnTo>
                <a:lnTo>
                  <a:pt x="451833" y="224213"/>
                </a:lnTo>
                <a:lnTo>
                  <a:pt x="505044" y="248198"/>
                </a:lnTo>
                <a:lnTo>
                  <a:pt x="526150" y="255759"/>
                </a:lnTo>
                <a:lnTo>
                  <a:pt x="532012" y="262923"/>
                </a:lnTo>
                <a:lnTo>
                  <a:pt x="535405" y="283361"/>
                </a:lnTo>
                <a:lnTo>
                  <a:pt x="531163" y="290683"/>
                </a:lnTo>
                <a:lnTo>
                  <a:pt x="523655" y="295564"/>
                </a:lnTo>
                <a:lnTo>
                  <a:pt x="490732" y="302434"/>
                </a:lnTo>
                <a:lnTo>
                  <a:pt x="451341" y="301350"/>
                </a:lnTo>
                <a:lnTo>
                  <a:pt x="389382" y="288425"/>
                </a:lnTo>
                <a:lnTo>
                  <a:pt x="327772" y="279227"/>
                </a:lnTo>
                <a:lnTo>
                  <a:pt x="273718" y="254677"/>
                </a:lnTo>
                <a:lnTo>
                  <a:pt x="251372" y="247721"/>
                </a:lnTo>
                <a:lnTo>
                  <a:pt x="198898" y="243255"/>
                </a:lnTo>
                <a:lnTo>
                  <a:pt x="160541" y="245601"/>
                </a:lnTo>
                <a:lnTo>
                  <a:pt x="149063" y="247962"/>
                </a:lnTo>
                <a:lnTo>
                  <a:pt x="140240" y="253046"/>
                </a:lnTo>
                <a:lnTo>
                  <a:pt x="127318" y="268052"/>
                </a:lnTo>
                <a:lnTo>
                  <a:pt x="113466" y="296232"/>
                </a:lnTo>
                <a:lnTo>
                  <a:pt x="107542" y="332397"/>
                </a:lnTo>
                <a:lnTo>
                  <a:pt x="112395" y="355962"/>
                </a:lnTo>
                <a:lnTo>
                  <a:pt x="116965" y="367160"/>
                </a:lnTo>
                <a:lnTo>
                  <a:pt x="131401" y="382721"/>
                </a:lnTo>
                <a:lnTo>
                  <a:pt x="189741" y="413131"/>
                </a:lnTo>
                <a:lnTo>
                  <a:pt x="231481" y="433596"/>
                </a:lnTo>
                <a:lnTo>
                  <a:pt x="283097" y="440498"/>
                </a:lnTo>
                <a:lnTo>
                  <a:pt x="345285" y="441861"/>
                </a:lnTo>
                <a:lnTo>
                  <a:pt x="402976" y="442130"/>
                </a:lnTo>
                <a:lnTo>
                  <a:pt x="458263" y="441014"/>
                </a:lnTo>
                <a:lnTo>
                  <a:pt x="481960" y="436602"/>
                </a:lnTo>
                <a:lnTo>
                  <a:pt x="489684" y="430278"/>
                </a:lnTo>
                <a:lnTo>
                  <a:pt x="498265" y="410773"/>
                </a:lnTo>
                <a:lnTo>
                  <a:pt x="497044" y="402531"/>
                </a:lnTo>
                <a:lnTo>
                  <a:pt x="492721" y="395865"/>
                </a:lnTo>
                <a:lnTo>
                  <a:pt x="486329" y="390252"/>
                </a:lnTo>
                <a:lnTo>
                  <a:pt x="466749" y="384015"/>
                </a:lnTo>
                <a:lnTo>
                  <a:pt x="409696" y="373617"/>
                </a:lnTo>
                <a:lnTo>
                  <a:pt x="348732" y="383672"/>
                </a:lnTo>
                <a:lnTo>
                  <a:pt x="315618" y="389554"/>
                </a:lnTo>
              </a:path>
            </a:pathLst>
          </a:custGeom>
          <a:ln w="190500" cap="flat" cmpd="sng" algn="ctr">
            <a:solidFill>
              <a:srgbClr val="FFD5AA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Freeform 35"/>
          <p:cNvSpPr/>
          <p:nvPr/>
        </p:nvSpPr>
        <p:spPr>
          <a:xfrm>
            <a:off x="6211854" y="4611490"/>
            <a:ext cx="744900" cy="526417"/>
          </a:xfrm>
          <a:custGeom>
            <a:avLst/>
            <a:gdLst/>
            <a:ahLst/>
            <a:cxnLst/>
            <a:rect l="0" t="0" r="0" b="0"/>
            <a:pathLst>
              <a:path w="744900" h="526417">
                <a:moveTo>
                  <a:pt x="31545" y="63163"/>
                </a:moveTo>
                <a:lnTo>
                  <a:pt x="7826" y="107125"/>
                </a:lnTo>
                <a:lnTo>
                  <a:pt x="995" y="169615"/>
                </a:lnTo>
                <a:lnTo>
                  <a:pt x="164" y="224830"/>
                </a:lnTo>
                <a:lnTo>
                  <a:pt x="0" y="280797"/>
                </a:lnTo>
                <a:lnTo>
                  <a:pt x="3087" y="333793"/>
                </a:lnTo>
                <a:lnTo>
                  <a:pt x="11852" y="395202"/>
                </a:lnTo>
                <a:lnTo>
                  <a:pt x="39083" y="452198"/>
                </a:lnTo>
                <a:lnTo>
                  <a:pt x="58475" y="476090"/>
                </a:lnTo>
                <a:lnTo>
                  <a:pt x="85927" y="496817"/>
                </a:lnTo>
                <a:lnTo>
                  <a:pt x="137059" y="518734"/>
                </a:lnTo>
                <a:lnTo>
                  <a:pt x="187395" y="524899"/>
                </a:lnTo>
                <a:lnTo>
                  <a:pt x="242398" y="526117"/>
                </a:lnTo>
                <a:lnTo>
                  <a:pt x="298323" y="526357"/>
                </a:lnTo>
                <a:lnTo>
                  <a:pt x="355600" y="526405"/>
                </a:lnTo>
                <a:lnTo>
                  <a:pt x="418906" y="526414"/>
                </a:lnTo>
                <a:lnTo>
                  <a:pt x="476818" y="526416"/>
                </a:lnTo>
                <a:lnTo>
                  <a:pt x="533318" y="526416"/>
                </a:lnTo>
                <a:lnTo>
                  <a:pt x="586419" y="523297"/>
                </a:lnTo>
                <a:lnTo>
                  <a:pt x="641785" y="508458"/>
                </a:lnTo>
                <a:lnTo>
                  <a:pt x="672491" y="497049"/>
                </a:lnTo>
                <a:lnTo>
                  <a:pt x="689196" y="485678"/>
                </a:lnTo>
                <a:lnTo>
                  <a:pt x="701300" y="469706"/>
                </a:lnTo>
                <a:lnTo>
                  <a:pt x="734402" y="410246"/>
                </a:lnTo>
                <a:lnTo>
                  <a:pt x="741669" y="388217"/>
                </a:lnTo>
                <a:lnTo>
                  <a:pt x="744899" y="362829"/>
                </a:lnTo>
                <a:lnTo>
                  <a:pt x="740096" y="342187"/>
                </a:lnTo>
                <a:lnTo>
                  <a:pt x="732501" y="322874"/>
                </a:lnTo>
                <a:lnTo>
                  <a:pt x="727626" y="272348"/>
                </a:lnTo>
                <a:lnTo>
                  <a:pt x="726663" y="217307"/>
                </a:lnTo>
                <a:lnTo>
                  <a:pt x="726472" y="161374"/>
                </a:lnTo>
                <a:lnTo>
                  <a:pt x="724100" y="120468"/>
                </a:lnTo>
                <a:lnTo>
                  <a:pt x="715253" y="96821"/>
                </a:lnTo>
                <a:lnTo>
                  <a:pt x="700403" y="80851"/>
                </a:lnTo>
                <a:lnTo>
                  <a:pt x="652072" y="57087"/>
                </a:lnTo>
                <a:lnTo>
                  <a:pt x="607363" y="45411"/>
                </a:lnTo>
                <a:lnTo>
                  <a:pt x="553818" y="42758"/>
                </a:lnTo>
                <a:lnTo>
                  <a:pt x="498181" y="41065"/>
                </a:lnTo>
                <a:lnTo>
                  <a:pt x="442131" y="27559"/>
                </a:lnTo>
                <a:lnTo>
                  <a:pt x="379198" y="5528"/>
                </a:lnTo>
                <a:lnTo>
                  <a:pt x="322571" y="1085"/>
                </a:lnTo>
                <a:lnTo>
                  <a:pt x="260997" y="208"/>
                </a:lnTo>
                <a:lnTo>
                  <a:pt x="203774" y="34"/>
                </a:lnTo>
                <a:lnTo>
                  <a:pt x="147410" y="0"/>
                </a:lnTo>
                <a:lnTo>
                  <a:pt x="91217" y="5582"/>
                </a:lnTo>
                <a:lnTo>
                  <a:pt x="49096" y="9057"/>
                </a:lnTo>
                <a:lnTo>
                  <a:pt x="39736" y="14224"/>
                </a:lnTo>
                <a:lnTo>
                  <a:pt x="33496" y="22348"/>
                </a:lnTo>
                <a:lnTo>
                  <a:pt x="26563" y="43853"/>
                </a:lnTo>
                <a:lnTo>
                  <a:pt x="23482" y="69009"/>
                </a:lnTo>
                <a:lnTo>
                  <a:pt x="26169" y="78758"/>
                </a:lnTo>
                <a:lnTo>
                  <a:pt x="31471" y="86428"/>
                </a:lnTo>
                <a:lnTo>
                  <a:pt x="46720" y="98069"/>
                </a:lnTo>
                <a:lnTo>
                  <a:pt x="105652" y="123669"/>
                </a:lnTo>
                <a:lnTo>
                  <a:pt x="157940" y="149394"/>
                </a:lnTo>
                <a:lnTo>
                  <a:pt x="209586" y="156235"/>
                </a:lnTo>
                <a:lnTo>
                  <a:pt x="259123" y="157420"/>
                </a:lnTo>
                <a:lnTo>
                  <a:pt x="315394" y="157771"/>
                </a:lnTo>
                <a:lnTo>
                  <a:pt x="377515" y="154770"/>
                </a:lnTo>
                <a:lnTo>
                  <a:pt x="434847" y="148848"/>
                </a:lnTo>
                <a:lnTo>
                  <a:pt x="491232" y="147678"/>
                </a:lnTo>
                <a:lnTo>
                  <a:pt x="547430" y="147447"/>
                </a:lnTo>
                <a:lnTo>
                  <a:pt x="603591" y="152991"/>
                </a:lnTo>
                <a:lnTo>
                  <a:pt x="662330" y="168723"/>
                </a:lnTo>
                <a:lnTo>
                  <a:pt x="682731" y="176759"/>
                </a:lnTo>
                <a:lnTo>
                  <a:pt x="699597" y="188129"/>
                </a:lnTo>
                <a:lnTo>
                  <a:pt x="702690" y="194437"/>
                </a:lnTo>
                <a:lnTo>
                  <a:pt x="702413" y="200981"/>
                </a:lnTo>
                <a:lnTo>
                  <a:pt x="695866" y="214492"/>
                </a:lnTo>
                <a:lnTo>
                  <a:pt x="685158" y="228296"/>
                </a:lnTo>
                <a:lnTo>
                  <a:pt x="660386" y="243632"/>
                </a:lnTo>
                <a:lnTo>
                  <a:pt x="613354" y="266057"/>
                </a:lnTo>
                <a:lnTo>
                  <a:pt x="605421" y="272125"/>
                </a:lnTo>
                <a:lnTo>
                  <a:pt x="584128" y="278867"/>
                </a:lnTo>
                <a:lnTo>
                  <a:pt x="532332" y="283196"/>
                </a:lnTo>
                <a:lnTo>
                  <a:pt x="470973" y="275645"/>
                </a:lnTo>
                <a:lnTo>
                  <a:pt x="419512" y="266008"/>
                </a:lnTo>
                <a:lnTo>
                  <a:pt x="359044" y="263758"/>
                </a:lnTo>
                <a:lnTo>
                  <a:pt x="306416" y="256078"/>
                </a:lnTo>
                <a:lnTo>
                  <a:pt x="252173" y="253347"/>
                </a:lnTo>
                <a:lnTo>
                  <a:pt x="196399" y="252808"/>
                </a:lnTo>
                <a:lnTo>
                  <a:pt x="159939" y="258304"/>
                </a:lnTo>
                <a:lnTo>
                  <a:pt x="151066" y="263447"/>
                </a:lnTo>
                <a:lnTo>
                  <a:pt x="138088" y="278520"/>
                </a:lnTo>
                <a:lnTo>
                  <a:pt x="131540" y="300037"/>
                </a:lnTo>
                <a:lnTo>
                  <a:pt x="129794" y="312326"/>
                </a:lnTo>
                <a:lnTo>
                  <a:pt x="132139" y="321688"/>
                </a:lnTo>
                <a:lnTo>
                  <a:pt x="137212" y="329099"/>
                </a:lnTo>
                <a:lnTo>
                  <a:pt x="152207" y="340454"/>
                </a:lnTo>
                <a:lnTo>
                  <a:pt x="170570" y="349400"/>
                </a:lnTo>
                <a:lnTo>
                  <a:pt x="226555" y="363073"/>
                </a:lnTo>
                <a:lnTo>
                  <a:pt x="245728" y="371931"/>
                </a:lnTo>
                <a:lnTo>
                  <a:pt x="296164" y="377617"/>
                </a:lnTo>
                <a:lnTo>
                  <a:pt x="351187" y="378741"/>
                </a:lnTo>
                <a:lnTo>
                  <a:pt x="407116" y="378963"/>
                </a:lnTo>
                <a:lnTo>
                  <a:pt x="463224" y="379006"/>
                </a:lnTo>
                <a:lnTo>
                  <a:pt x="519368" y="379015"/>
                </a:lnTo>
                <a:lnTo>
                  <a:pt x="582753" y="379017"/>
                </a:lnTo>
                <a:lnTo>
                  <a:pt x="641547" y="379017"/>
                </a:lnTo>
                <a:lnTo>
                  <a:pt x="655801" y="379017"/>
                </a:lnTo>
                <a:lnTo>
                  <a:pt x="662965" y="381357"/>
                </a:lnTo>
                <a:lnTo>
                  <a:pt x="665402" y="385256"/>
                </a:lnTo>
                <a:lnTo>
                  <a:pt x="664686" y="390196"/>
                </a:lnTo>
                <a:lnTo>
                  <a:pt x="663039" y="393488"/>
                </a:lnTo>
                <a:lnTo>
                  <a:pt x="660771" y="395684"/>
                </a:lnTo>
                <a:lnTo>
                  <a:pt x="652726" y="400075"/>
                </a:lnTo>
              </a:path>
            </a:pathLst>
          </a:custGeom>
          <a:ln w="190500" cap="flat" cmpd="sng" algn="ctr">
            <a:solidFill>
              <a:srgbClr val="FFD5AA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</Words>
  <Application>Microsoft Office PowerPoint</Application>
  <PresentationFormat>Custom</PresentationFormat>
  <Paragraphs>1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Calibri</vt:lpstr>
      <vt:lpstr>Segoe Script - 36</vt:lpstr>
      <vt:lpstr>Office Theme</vt:lpstr>
      <vt:lpstr>Slide 1</vt:lpstr>
      <vt:lpstr>Slide 2</vt:lpstr>
      <vt:lpstr>Slide 3</vt:lpstr>
      <vt:lpstr>Slide 4</vt:lpstr>
      <vt:lpstr>Slide 5</vt:lpstr>
      <vt:lpstr>Slide 6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Joe Smith</dc:creator>
  <cp:lastModifiedBy>Joe Smith</cp:lastModifiedBy>
  <cp:revision>1</cp:revision>
  <dcterms:created xsi:type="dcterms:W3CDTF">2015-02-24T14:06:55Z</dcterms:created>
  <dcterms:modified xsi:type="dcterms:W3CDTF">2015-02-24T14:07:43Z</dcterms:modified>
</cp:coreProperties>
</file>